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notesMaster+xml" PartName="/ppt/notesMasters/notesMaster1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notesMasterIdLst>
    <p:notesMasterId r:id="rId23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x="18288000" cy="10287000"/>
  <p:notesSz cx="6858000" cy="9144000"/>
  <p:embeddedFontLst>
    <p:embeddedFont>
      <p:font typeface="Open Sans Bold" charset="1" panose="020B0806030504020204"/>
      <p:regular r:id="rId26"/>
    </p:embeddedFont>
    <p:embeddedFont>
      <p:font typeface="Open Sans" charset="1" panose="020B0606030504020204"/>
      <p:regular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22" Target="slides/slide17.xml" Type="http://schemas.openxmlformats.org/officeDocument/2006/relationships/slide"/><Relationship Id="rId23" Target="notesMasters/notesMaster1.xml" Type="http://schemas.openxmlformats.org/officeDocument/2006/relationships/notesMaster"/><Relationship Id="rId24" Target="theme/theme2.xml" Type="http://schemas.openxmlformats.org/officeDocument/2006/relationships/theme"/><Relationship Id="rId25" Target="notesSlides/notesSlide1.xml" Type="http://schemas.openxmlformats.org/officeDocument/2006/relationships/notesSlide"/><Relationship Id="rId26" Target="fonts/font26.fntdata" Type="http://schemas.openxmlformats.org/officeDocument/2006/relationships/font"/><Relationship Id="rId27" Target="notesSlides/notesSlide2.xml" Type="http://schemas.openxmlformats.org/officeDocument/2006/relationships/notesSlide"/><Relationship Id="rId28" Target="fonts/font28.fntdata" Type="http://schemas.openxmlformats.org/officeDocument/2006/relationships/font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notesMasters/_rels/notesMaster1.xml.rels><?xml version="1.0" encoding="UTF-8" standalone="yes"?><Relationships xmlns="http://schemas.openxmlformats.org/package/2006/relationships"><Relationship Id="rId1" Target="../theme/theme2.xml" Type="http://schemas.openxmlformats.org/officeDocument/2006/relationships/theme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1.7.2013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.xml" Type="http://schemas.openxmlformats.org/officeDocument/2006/relationships/slide"/></Relationships>
</file>

<file path=ppt/notesSlides/_rels/notesSlide2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2.xml" Type="http://schemas.openxmlformats.org/officeDocument/2006/relationships/slide"/></Relationships>
</file>

<file path=ppt/notesSlides/notesSlide1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CAPA</a:t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SUMÁRIO</a:t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1.xml" Type="http://schemas.openxmlformats.org/officeDocument/2006/relationships/notesSlide"/><Relationship Id="rId3" Target="../media/image1.jpe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2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3.jpeg" Type="http://schemas.openxmlformats.org/officeDocument/2006/relationships/image"/><Relationship Id="rId3" Target="../media/image7.png" Type="http://schemas.openxmlformats.org/officeDocument/2006/relationships/image"/><Relationship Id="rId4" Target="../media/image8.svg" Type="http://schemas.openxmlformats.org/officeDocument/2006/relationships/image"/><Relationship Id="rId5" Target="../media/image2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4.jpeg" Type="http://schemas.openxmlformats.org/officeDocument/2006/relationships/image"/><Relationship Id="rId3" Target="../media/image7.png" Type="http://schemas.openxmlformats.org/officeDocument/2006/relationships/image"/><Relationship Id="rId4" Target="../media/image8.svg" Type="http://schemas.openxmlformats.org/officeDocument/2006/relationships/image"/><Relationship Id="rId5" Target="../media/image2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Relationship Id="rId3" Target="../media/image8.svg" Type="http://schemas.openxmlformats.org/officeDocument/2006/relationships/image"/><Relationship Id="rId4" Target="../media/image10.jpeg" Type="http://schemas.openxmlformats.org/officeDocument/2006/relationships/image"/><Relationship Id="rId5" Target="../media/image2.pn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Relationship Id="rId3" Target="../media/image8.svg" Type="http://schemas.openxmlformats.org/officeDocument/2006/relationships/image"/><Relationship Id="rId4" Target="../media/image10.jpeg" Type="http://schemas.openxmlformats.org/officeDocument/2006/relationships/image"/><Relationship Id="rId5" Target="../media/image2.pn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1.jpeg" Type="http://schemas.openxmlformats.org/officeDocument/2006/relationships/image"/><Relationship Id="rId3" Target="../media/image7.png" Type="http://schemas.openxmlformats.org/officeDocument/2006/relationships/image"/><Relationship Id="rId4" Target="../media/image8.svg" Type="http://schemas.openxmlformats.org/officeDocument/2006/relationships/image"/><Relationship Id="rId5" Target="../media/image2.pn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5.png" Type="http://schemas.openxmlformats.org/officeDocument/2006/relationships/image"/><Relationship Id="rId3" Target="../media/image16.svg" Type="http://schemas.openxmlformats.org/officeDocument/2006/relationships/image"/><Relationship Id="rId4" Target="../media/image2.png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2.xml" Type="http://schemas.openxmlformats.org/officeDocument/2006/relationships/notesSlide"/><Relationship Id="rId3" Target="../media/image2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4.svg" Type="http://schemas.openxmlformats.org/officeDocument/2006/relationships/image"/><Relationship Id="rId4" Target="../media/image5.jpeg" Type="http://schemas.openxmlformats.org/officeDocument/2006/relationships/image"/><Relationship Id="rId5" Target="../media/image2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4.svg" Type="http://schemas.openxmlformats.org/officeDocument/2006/relationships/image"/><Relationship Id="rId4" Target="../media/image2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jpeg" Type="http://schemas.openxmlformats.org/officeDocument/2006/relationships/image"/><Relationship Id="rId3" Target="../media/image7.png" Type="http://schemas.openxmlformats.org/officeDocument/2006/relationships/image"/><Relationship Id="rId4" Target="../media/image8.svg" Type="http://schemas.openxmlformats.org/officeDocument/2006/relationships/image"/><Relationship Id="rId5" Target="../media/image2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jpeg" Type="http://schemas.openxmlformats.org/officeDocument/2006/relationships/image"/><Relationship Id="rId3" Target="../media/image2.png" Type="http://schemas.openxmlformats.org/officeDocument/2006/relationships/image"/><Relationship Id="rId4" Target="../media/image7.png" Type="http://schemas.openxmlformats.org/officeDocument/2006/relationships/image"/><Relationship Id="rId5" Target="../media/image8.sv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jpeg" Type="http://schemas.openxmlformats.org/officeDocument/2006/relationships/image"/><Relationship Id="rId3" Target="../media/image2.png" Type="http://schemas.openxmlformats.org/officeDocument/2006/relationships/image"/><Relationship Id="rId4" Target="../media/image7.png" Type="http://schemas.openxmlformats.org/officeDocument/2006/relationships/image"/><Relationship Id="rId5" Target="../media/image8.sv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jpeg" Type="http://schemas.openxmlformats.org/officeDocument/2006/relationships/image"/><Relationship Id="rId3" Target="../media/image7.png" Type="http://schemas.openxmlformats.org/officeDocument/2006/relationships/image"/><Relationship Id="rId4" Target="../media/image8.svg" Type="http://schemas.openxmlformats.org/officeDocument/2006/relationships/image"/><Relationship Id="rId5" Target="../media/image2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1.jpeg" Type="http://schemas.openxmlformats.org/officeDocument/2006/relationships/image"/><Relationship Id="rId3" Target="../media/image7.png" Type="http://schemas.openxmlformats.org/officeDocument/2006/relationships/image"/><Relationship Id="rId4" Target="../media/image8.svg" Type="http://schemas.openxmlformats.org/officeDocument/2006/relationships/image"/><Relationship Id="rId5" Target="../media/image2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349475" y="0"/>
            <a:ext cx="3341380" cy="10287000"/>
            <a:chOff x="0" y="0"/>
            <a:chExt cx="880034" cy="2709333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80034" cy="2709333"/>
            </a:xfrm>
            <a:custGeom>
              <a:avLst/>
              <a:gdLst/>
              <a:ahLst/>
              <a:cxnLst/>
              <a:rect r="r" b="b" t="t" l="l"/>
              <a:pathLst>
                <a:path h="2709333" w="880034">
                  <a:moveTo>
                    <a:pt x="118166" y="0"/>
                  </a:moveTo>
                  <a:lnTo>
                    <a:pt x="761868" y="0"/>
                  </a:lnTo>
                  <a:cubicBezTo>
                    <a:pt x="793208" y="0"/>
                    <a:pt x="823264" y="12450"/>
                    <a:pt x="845424" y="34610"/>
                  </a:cubicBezTo>
                  <a:cubicBezTo>
                    <a:pt x="867585" y="56771"/>
                    <a:pt x="880034" y="86827"/>
                    <a:pt x="880034" y="118166"/>
                  </a:cubicBezTo>
                  <a:lnTo>
                    <a:pt x="880034" y="2591167"/>
                  </a:lnTo>
                  <a:cubicBezTo>
                    <a:pt x="880034" y="2656429"/>
                    <a:pt x="827129" y="2709333"/>
                    <a:pt x="761868" y="2709333"/>
                  </a:cubicBezTo>
                  <a:lnTo>
                    <a:pt x="118166" y="2709333"/>
                  </a:lnTo>
                  <a:cubicBezTo>
                    <a:pt x="52905" y="2709333"/>
                    <a:pt x="0" y="2656429"/>
                    <a:pt x="0" y="2591167"/>
                  </a:cubicBezTo>
                  <a:lnTo>
                    <a:pt x="0" y="118166"/>
                  </a:lnTo>
                  <a:cubicBezTo>
                    <a:pt x="0" y="52905"/>
                    <a:pt x="52905" y="0"/>
                    <a:pt x="118166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880034" cy="274743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4812837" y="1400861"/>
            <a:ext cx="12101779" cy="5294528"/>
          </a:xfrm>
          <a:custGeom>
            <a:avLst/>
            <a:gdLst/>
            <a:ahLst/>
            <a:cxnLst/>
            <a:rect r="r" b="b" t="t" l="l"/>
            <a:pathLst>
              <a:path h="5294528" w="12101779">
                <a:moveTo>
                  <a:pt x="0" y="0"/>
                </a:moveTo>
                <a:lnTo>
                  <a:pt x="12101779" y="0"/>
                </a:lnTo>
                <a:lnTo>
                  <a:pt x="12101779" y="5294528"/>
                </a:lnTo>
                <a:lnTo>
                  <a:pt x="0" y="529452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4043489" y="8150148"/>
            <a:ext cx="14758861" cy="1285622"/>
            <a:chOff x="0" y="0"/>
            <a:chExt cx="3887107" cy="3386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3887107" cy="338600"/>
            </a:xfrm>
            <a:custGeom>
              <a:avLst/>
              <a:gdLst/>
              <a:ahLst/>
              <a:cxnLst/>
              <a:rect r="r" b="b" t="t" l="l"/>
              <a:pathLst>
                <a:path h="338600" w="3887107">
                  <a:moveTo>
                    <a:pt x="26753" y="0"/>
                  </a:moveTo>
                  <a:lnTo>
                    <a:pt x="3860355" y="0"/>
                  </a:lnTo>
                  <a:cubicBezTo>
                    <a:pt x="3875130" y="0"/>
                    <a:pt x="3887107" y="11978"/>
                    <a:pt x="3887107" y="26753"/>
                  </a:cubicBezTo>
                  <a:lnTo>
                    <a:pt x="3887107" y="311847"/>
                  </a:lnTo>
                  <a:cubicBezTo>
                    <a:pt x="3887107" y="318943"/>
                    <a:pt x="3884289" y="325747"/>
                    <a:pt x="3879272" y="330764"/>
                  </a:cubicBezTo>
                  <a:cubicBezTo>
                    <a:pt x="3874255" y="335781"/>
                    <a:pt x="3867450" y="338600"/>
                    <a:pt x="3860355" y="338600"/>
                  </a:cubicBezTo>
                  <a:lnTo>
                    <a:pt x="26753" y="338600"/>
                  </a:lnTo>
                  <a:cubicBezTo>
                    <a:pt x="11978" y="338600"/>
                    <a:pt x="0" y="326623"/>
                    <a:pt x="0" y="311847"/>
                  </a:cubicBezTo>
                  <a:lnTo>
                    <a:pt x="0" y="26753"/>
                  </a:lnTo>
                  <a:cubicBezTo>
                    <a:pt x="0" y="11978"/>
                    <a:pt x="11978" y="0"/>
                    <a:pt x="26753" y="0"/>
                  </a:cubicBezTo>
                  <a:close/>
                </a:path>
              </a:pathLst>
            </a:custGeom>
            <a:solidFill>
              <a:srgbClr val="27231F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3887107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-5400000">
            <a:off x="-3085355" y="4360228"/>
            <a:ext cx="8641690" cy="15665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 b="true">
                <a:solidFill>
                  <a:srgbClr val="27231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TREINAMENTO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4193697" y="8415133"/>
            <a:ext cx="14094303" cy="67945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b="true" sz="3999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CLASSES BÍBLICAS: ORGANIZAÇÃO E CONDUÇÃO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0B65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1068395" y="0"/>
            <a:ext cx="14705275" cy="1285622"/>
            <a:chOff x="0" y="0"/>
            <a:chExt cx="3872994" cy="3386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872994" cy="338600"/>
            </a:xfrm>
            <a:custGeom>
              <a:avLst/>
              <a:gdLst/>
              <a:ahLst/>
              <a:cxnLst/>
              <a:rect r="r" b="b" t="t" l="l"/>
              <a:pathLst>
                <a:path h="338600" w="3872994">
                  <a:moveTo>
                    <a:pt x="26850" y="0"/>
                  </a:moveTo>
                  <a:lnTo>
                    <a:pt x="3846144" y="0"/>
                  </a:lnTo>
                  <a:cubicBezTo>
                    <a:pt x="3860973" y="0"/>
                    <a:pt x="3872994" y="12021"/>
                    <a:pt x="3872994" y="26850"/>
                  </a:cubicBezTo>
                  <a:lnTo>
                    <a:pt x="3872994" y="311750"/>
                  </a:lnTo>
                  <a:cubicBezTo>
                    <a:pt x="3872994" y="326579"/>
                    <a:pt x="3860973" y="338600"/>
                    <a:pt x="3846144" y="338600"/>
                  </a:cubicBezTo>
                  <a:lnTo>
                    <a:pt x="26850" y="338600"/>
                  </a:lnTo>
                  <a:cubicBezTo>
                    <a:pt x="12021" y="338600"/>
                    <a:pt x="0" y="326579"/>
                    <a:pt x="0" y="311750"/>
                  </a:cubicBezTo>
                  <a:lnTo>
                    <a:pt x="0" y="26850"/>
                  </a:lnTo>
                  <a:cubicBezTo>
                    <a:pt x="0" y="12021"/>
                    <a:pt x="12021" y="0"/>
                    <a:pt x="2685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3872994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1028700" y="1760783"/>
            <a:ext cx="16230600" cy="81172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619"/>
              </a:lnSpc>
            </a:pPr>
            <a:r>
              <a:rPr lang="en-US" sz="32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1.      Bíblia – Uma mensagem de amor</a:t>
            </a:r>
          </a:p>
          <a:p>
            <a:pPr algn="just">
              <a:lnSpc>
                <a:spcPts val="4619"/>
              </a:lnSpc>
            </a:pPr>
            <a:r>
              <a:rPr lang="en-US" sz="32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2.      Criação – O Grande artista</a:t>
            </a:r>
          </a:p>
          <a:p>
            <a:pPr algn="just">
              <a:lnSpc>
                <a:spcPts val="4619"/>
              </a:lnSpc>
            </a:pPr>
            <a:r>
              <a:rPr lang="en-US" sz="32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3.      Queda – O Grande desastre</a:t>
            </a:r>
          </a:p>
          <a:p>
            <a:pPr algn="just">
              <a:lnSpc>
                <a:spcPts val="4619"/>
              </a:lnSpc>
            </a:pPr>
            <a:r>
              <a:rPr lang="en-US" sz="32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4.      Plano da Redenção – Ponte sobre o abismo</a:t>
            </a:r>
          </a:p>
          <a:p>
            <a:pPr algn="just">
              <a:lnSpc>
                <a:spcPts val="4619"/>
              </a:lnSpc>
            </a:pPr>
            <a:r>
              <a:rPr lang="en-US" sz="32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5.      Morte – Um sono diferente </a:t>
            </a:r>
          </a:p>
          <a:p>
            <a:pPr algn="just">
              <a:lnSpc>
                <a:spcPts val="4619"/>
              </a:lnSpc>
            </a:pPr>
            <a:r>
              <a:rPr lang="en-US" sz="32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6.      Volta de Jesus – A Grande Esperança</a:t>
            </a:r>
          </a:p>
          <a:p>
            <a:pPr algn="just">
              <a:lnSpc>
                <a:spcPts val="4619"/>
              </a:lnSpc>
            </a:pPr>
            <a:r>
              <a:rPr lang="en-US" sz="32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7.      Santuário – Maquete da salvação</a:t>
            </a:r>
          </a:p>
          <a:p>
            <a:pPr algn="just">
              <a:lnSpc>
                <a:spcPts val="4619"/>
              </a:lnSpc>
            </a:pPr>
            <a:r>
              <a:rPr lang="en-US" sz="32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8.      Milênio e Juízo – O verdadeiro tribunal</a:t>
            </a:r>
          </a:p>
          <a:p>
            <a:pPr algn="just">
              <a:lnSpc>
                <a:spcPts val="4619"/>
              </a:lnSpc>
            </a:pPr>
            <a:r>
              <a:rPr lang="en-US" sz="32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9.      Lei – Pacto de amor</a:t>
            </a:r>
          </a:p>
          <a:p>
            <a:pPr algn="just">
              <a:lnSpc>
                <a:spcPts val="4619"/>
              </a:lnSpc>
            </a:pPr>
            <a:r>
              <a:rPr lang="en-US" sz="32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10.   Sábado – Dependência e santificação</a:t>
            </a:r>
          </a:p>
          <a:p>
            <a:pPr algn="just">
              <a:lnSpc>
                <a:spcPts val="4619"/>
              </a:lnSpc>
            </a:pPr>
            <a:r>
              <a:rPr lang="en-US" sz="32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11.   Dom de Profecia – Quando Deus fala </a:t>
            </a:r>
          </a:p>
          <a:p>
            <a:pPr algn="just">
              <a:lnSpc>
                <a:spcPts val="4619"/>
              </a:lnSpc>
            </a:pPr>
            <a:r>
              <a:rPr lang="en-US" sz="32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12.   Estilo de Vida – Seu corpo, Suas regras</a:t>
            </a:r>
          </a:p>
          <a:p>
            <a:pPr algn="just">
              <a:lnSpc>
                <a:spcPts val="4619"/>
              </a:lnSpc>
            </a:pPr>
            <a:r>
              <a:rPr lang="en-US" sz="32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13.   Batismo – Novo começo </a:t>
            </a:r>
          </a:p>
          <a:p>
            <a:pPr algn="just">
              <a:lnSpc>
                <a:spcPts val="4619"/>
              </a:lnSpc>
            </a:pPr>
            <a:r>
              <a:rPr lang="en-US" sz="32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14.   Ministério para Todos – Tenho um ministério?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12687656" y="3389475"/>
            <a:ext cx="4423802" cy="4304359"/>
          </a:xfrm>
          <a:custGeom>
            <a:avLst/>
            <a:gdLst/>
            <a:ahLst/>
            <a:cxnLst/>
            <a:rect r="r" b="b" t="t" l="l"/>
            <a:pathLst>
              <a:path h="4304359" w="4423802">
                <a:moveTo>
                  <a:pt x="0" y="0"/>
                </a:moveTo>
                <a:lnTo>
                  <a:pt x="4423802" y="0"/>
                </a:lnTo>
                <a:lnTo>
                  <a:pt x="4423802" y="4304359"/>
                </a:lnTo>
                <a:lnTo>
                  <a:pt x="0" y="430435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2135558" y="168147"/>
            <a:ext cx="8621219" cy="854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LIÇÕES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809473" y="614489"/>
            <a:ext cx="11034633" cy="1285622"/>
            <a:chOff x="0" y="0"/>
            <a:chExt cx="2906241" cy="3386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906241" cy="338600"/>
            </a:xfrm>
            <a:custGeom>
              <a:avLst/>
              <a:gdLst/>
              <a:ahLst/>
              <a:cxnLst/>
              <a:rect r="r" b="b" t="t" l="l"/>
              <a:pathLst>
                <a:path h="338600" w="2906241">
                  <a:moveTo>
                    <a:pt x="35782" y="0"/>
                  </a:moveTo>
                  <a:lnTo>
                    <a:pt x="2870459" y="0"/>
                  </a:lnTo>
                  <a:cubicBezTo>
                    <a:pt x="2879949" y="0"/>
                    <a:pt x="2889050" y="3770"/>
                    <a:pt x="2895761" y="10480"/>
                  </a:cubicBezTo>
                  <a:cubicBezTo>
                    <a:pt x="2902471" y="17191"/>
                    <a:pt x="2906241" y="26292"/>
                    <a:pt x="2906241" y="35782"/>
                  </a:cubicBezTo>
                  <a:lnTo>
                    <a:pt x="2906241" y="302818"/>
                  </a:lnTo>
                  <a:cubicBezTo>
                    <a:pt x="2906241" y="322580"/>
                    <a:pt x="2890221" y="338600"/>
                    <a:pt x="2870459" y="338600"/>
                  </a:cubicBezTo>
                  <a:lnTo>
                    <a:pt x="35782" y="338600"/>
                  </a:lnTo>
                  <a:cubicBezTo>
                    <a:pt x="16020" y="338600"/>
                    <a:pt x="0" y="322580"/>
                    <a:pt x="0" y="302818"/>
                  </a:cubicBezTo>
                  <a:lnTo>
                    <a:pt x="0" y="35782"/>
                  </a:lnTo>
                  <a:cubicBezTo>
                    <a:pt x="0" y="16020"/>
                    <a:pt x="16020" y="0"/>
                    <a:pt x="3578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906241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-235450" y="0"/>
            <a:ext cx="7778469" cy="10287000"/>
            <a:chOff x="0" y="0"/>
            <a:chExt cx="614595" cy="8128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614595" cy="812800"/>
            </a:xfrm>
            <a:custGeom>
              <a:avLst/>
              <a:gdLst/>
              <a:ahLst/>
              <a:cxnLst/>
              <a:rect r="r" b="b" t="t" l="l"/>
              <a:pathLst>
                <a:path h="812800" w="614595">
                  <a:moveTo>
                    <a:pt x="22892" y="0"/>
                  </a:moveTo>
                  <a:lnTo>
                    <a:pt x="591703" y="0"/>
                  </a:lnTo>
                  <a:cubicBezTo>
                    <a:pt x="604346" y="0"/>
                    <a:pt x="614595" y="10249"/>
                    <a:pt x="614595" y="22892"/>
                  </a:cubicBezTo>
                  <a:lnTo>
                    <a:pt x="614595" y="789908"/>
                  </a:lnTo>
                  <a:cubicBezTo>
                    <a:pt x="614595" y="802551"/>
                    <a:pt x="604346" y="812800"/>
                    <a:pt x="591703" y="812800"/>
                  </a:cubicBezTo>
                  <a:lnTo>
                    <a:pt x="22892" y="812800"/>
                  </a:lnTo>
                  <a:cubicBezTo>
                    <a:pt x="10249" y="812800"/>
                    <a:pt x="0" y="802551"/>
                    <a:pt x="0" y="789908"/>
                  </a:cubicBezTo>
                  <a:lnTo>
                    <a:pt x="0" y="22892"/>
                  </a:lnTo>
                  <a:cubicBezTo>
                    <a:pt x="0" y="10249"/>
                    <a:pt x="10249" y="0"/>
                    <a:pt x="22892" y="0"/>
                  </a:cubicBezTo>
                  <a:close/>
                </a:path>
              </a:pathLst>
            </a:custGeom>
            <a:blipFill>
              <a:blip r:embed="rId2"/>
              <a:stretch>
                <a:fillRect l="-49367" t="0" r="-49367" b="0"/>
              </a:stretch>
            </a:blipFill>
          </p:spPr>
        </p:sp>
      </p:grpSp>
      <p:grpSp>
        <p:nvGrpSpPr>
          <p:cNvPr name="Group 7" id="7"/>
          <p:cNvGrpSpPr/>
          <p:nvPr/>
        </p:nvGrpSpPr>
        <p:grpSpPr>
          <a:xfrm rot="0">
            <a:off x="7809473" y="2332715"/>
            <a:ext cx="10811465" cy="8345417"/>
            <a:chOff x="0" y="0"/>
            <a:chExt cx="2847464" cy="219797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847464" cy="2197970"/>
            </a:xfrm>
            <a:custGeom>
              <a:avLst/>
              <a:gdLst/>
              <a:ahLst/>
              <a:cxnLst/>
              <a:rect r="r" b="b" t="t" l="l"/>
              <a:pathLst>
                <a:path h="2197970" w="2847464">
                  <a:moveTo>
                    <a:pt x="36520" y="0"/>
                  </a:moveTo>
                  <a:lnTo>
                    <a:pt x="2810944" y="0"/>
                  </a:lnTo>
                  <a:cubicBezTo>
                    <a:pt x="2831113" y="0"/>
                    <a:pt x="2847464" y="16351"/>
                    <a:pt x="2847464" y="36520"/>
                  </a:cubicBezTo>
                  <a:lnTo>
                    <a:pt x="2847464" y="2161450"/>
                  </a:lnTo>
                  <a:cubicBezTo>
                    <a:pt x="2847464" y="2181619"/>
                    <a:pt x="2831113" y="2197970"/>
                    <a:pt x="2810944" y="2197970"/>
                  </a:cubicBezTo>
                  <a:lnTo>
                    <a:pt x="36520" y="2197970"/>
                  </a:lnTo>
                  <a:cubicBezTo>
                    <a:pt x="16351" y="2197970"/>
                    <a:pt x="0" y="2181619"/>
                    <a:pt x="0" y="2161450"/>
                  </a:cubicBezTo>
                  <a:lnTo>
                    <a:pt x="0" y="36520"/>
                  </a:lnTo>
                  <a:cubicBezTo>
                    <a:pt x="0" y="16351"/>
                    <a:pt x="16351" y="0"/>
                    <a:pt x="36520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2847464" cy="223607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8402957" y="2762345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7" y="0"/>
                </a:lnTo>
                <a:lnTo>
                  <a:pt x="1019597" y="1019597"/>
                </a:lnTo>
                <a:lnTo>
                  <a:pt x="0" y="101959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8402957" y="4182611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7" y="0"/>
                </a:lnTo>
                <a:lnTo>
                  <a:pt x="1019597" y="1019596"/>
                </a:lnTo>
                <a:lnTo>
                  <a:pt x="0" y="101959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8371563" y="909002"/>
            <a:ext cx="9687284" cy="6299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79"/>
              </a:lnSpc>
            </a:pPr>
            <a:r>
              <a:rPr lang="en-US" b="true" sz="3699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USO DE RECURSOS VISUAIS E MULTIMÍDIA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9568816" y="2884794"/>
            <a:ext cx="8195643" cy="6889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5600"/>
              </a:lnSpc>
            </a:pPr>
            <a:r>
              <a:rPr lang="en-US" sz="4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Organização do espaço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9568816" y="4305059"/>
            <a:ext cx="8195643" cy="6889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5600"/>
              </a:lnSpc>
            </a:pPr>
            <a:r>
              <a:rPr lang="en-US" sz="4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Recursos visuais e multimídia</a:t>
            </a:r>
          </a:p>
        </p:txBody>
      </p:sp>
      <p:sp>
        <p:nvSpPr>
          <p:cNvPr name="Freeform 15" id="15"/>
          <p:cNvSpPr/>
          <p:nvPr/>
        </p:nvSpPr>
        <p:spPr>
          <a:xfrm flipH="false" flipV="false" rot="0">
            <a:off x="38100" y="47625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0" y="0"/>
                </a:lnTo>
                <a:lnTo>
                  <a:pt x="2948070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8402957" y="5694001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7" y="0"/>
                </a:lnTo>
                <a:lnTo>
                  <a:pt x="1019597" y="1019596"/>
                </a:lnTo>
                <a:lnTo>
                  <a:pt x="0" y="101959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8402957" y="7208897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7" y="0"/>
                </a:lnTo>
                <a:lnTo>
                  <a:pt x="1019597" y="1019596"/>
                </a:lnTo>
                <a:lnTo>
                  <a:pt x="0" y="101959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8402957" y="8748502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7" y="0"/>
                </a:lnTo>
                <a:lnTo>
                  <a:pt x="1019597" y="1019596"/>
                </a:lnTo>
                <a:lnTo>
                  <a:pt x="0" y="101959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9" id="19"/>
          <p:cNvSpPr txBox="true"/>
          <p:nvPr/>
        </p:nvSpPr>
        <p:spPr>
          <a:xfrm rot="0">
            <a:off x="9568816" y="5816449"/>
            <a:ext cx="8195643" cy="6889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5600"/>
              </a:lnSpc>
            </a:pPr>
            <a:r>
              <a:rPr lang="en-US" sz="4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Ambiente e atmosfera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9568816" y="7331346"/>
            <a:ext cx="8195643" cy="6889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5600"/>
              </a:lnSpc>
            </a:pPr>
            <a:r>
              <a:rPr lang="en-US" sz="4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Conforto do público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9568816" y="8870950"/>
            <a:ext cx="8195643" cy="6889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5600"/>
              </a:lnSpc>
            </a:pPr>
            <a:r>
              <a:rPr lang="en-US" sz="4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Acessibilidade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809473" y="614489"/>
            <a:ext cx="11034633" cy="1285622"/>
            <a:chOff x="0" y="0"/>
            <a:chExt cx="2906241" cy="3386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906241" cy="338600"/>
            </a:xfrm>
            <a:custGeom>
              <a:avLst/>
              <a:gdLst/>
              <a:ahLst/>
              <a:cxnLst/>
              <a:rect r="r" b="b" t="t" l="l"/>
              <a:pathLst>
                <a:path h="338600" w="2906241">
                  <a:moveTo>
                    <a:pt x="35782" y="0"/>
                  </a:moveTo>
                  <a:lnTo>
                    <a:pt x="2870459" y="0"/>
                  </a:lnTo>
                  <a:cubicBezTo>
                    <a:pt x="2879949" y="0"/>
                    <a:pt x="2889050" y="3770"/>
                    <a:pt x="2895761" y="10480"/>
                  </a:cubicBezTo>
                  <a:cubicBezTo>
                    <a:pt x="2902471" y="17191"/>
                    <a:pt x="2906241" y="26292"/>
                    <a:pt x="2906241" y="35782"/>
                  </a:cubicBezTo>
                  <a:lnTo>
                    <a:pt x="2906241" y="302818"/>
                  </a:lnTo>
                  <a:cubicBezTo>
                    <a:pt x="2906241" y="322580"/>
                    <a:pt x="2890221" y="338600"/>
                    <a:pt x="2870459" y="338600"/>
                  </a:cubicBezTo>
                  <a:lnTo>
                    <a:pt x="35782" y="338600"/>
                  </a:lnTo>
                  <a:cubicBezTo>
                    <a:pt x="16020" y="338600"/>
                    <a:pt x="0" y="322580"/>
                    <a:pt x="0" y="302818"/>
                  </a:cubicBezTo>
                  <a:lnTo>
                    <a:pt x="0" y="35782"/>
                  </a:lnTo>
                  <a:cubicBezTo>
                    <a:pt x="0" y="16020"/>
                    <a:pt x="16020" y="0"/>
                    <a:pt x="3578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906241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-235450" y="0"/>
            <a:ext cx="7778469" cy="10287000"/>
            <a:chOff x="0" y="0"/>
            <a:chExt cx="614595" cy="8128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614595" cy="812800"/>
            </a:xfrm>
            <a:custGeom>
              <a:avLst/>
              <a:gdLst/>
              <a:ahLst/>
              <a:cxnLst/>
              <a:rect r="r" b="b" t="t" l="l"/>
              <a:pathLst>
                <a:path h="812800" w="614595">
                  <a:moveTo>
                    <a:pt x="22892" y="0"/>
                  </a:moveTo>
                  <a:lnTo>
                    <a:pt x="591703" y="0"/>
                  </a:lnTo>
                  <a:cubicBezTo>
                    <a:pt x="604346" y="0"/>
                    <a:pt x="614595" y="10249"/>
                    <a:pt x="614595" y="22892"/>
                  </a:cubicBezTo>
                  <a:lnTo>
                    <a:pt x="614595" y="789908"/>
                  </a:lnTo>
                  <a:cubicBezTo>
                    <a:pt x="614595" y="802551"/>
                    <a:pt x="604346" y="812800"/>
                    <a:pt x="591703" y="812800"/>
                  </a:cubicBezTo>
                  <a:lnTo>
                    <a:pt x="22892" y="812800"/>
                  </a:lnTo>
                  <a:cubicBezTo>
                    <a:pt x="10249" y="812800"/>
                    <a:pt x="0" y="802551"/>
                    <a:pt x="0" y="789908"/>
                  </a:cubicBezTo>
                  <a:lnTo>
                    <a:pt x="0" y="22892"/>
                  </a:lnTo>
                  <a:cubicBezTo>
                    <a:pt x="0" y="10249"/>
                    <a:pt x="10249" y="0"/>
                    <a:pt x="22892" y="0"/>
                  </a:cubicBezTo>
                  <a:close/>
                </a:path>
              </a:pathLst>
            </a:custGeom>
            <a:blipFill>
              <a:blip r:embed="rId2"/>
              <a:stretch>
                <a:fillRect l="-49367" t="0" r="-49367" b="0"/>
              </a:stretch>
            </a:blipFill>
          </p:spPr>
        </p:sp>
      </p:grpSp>
      <p:grpSp>
        <p:nvGrpSpPr>
          <p:cNvPr name="Group 7" id="7"/>
          <p:cNvGrpSpPr/>
          <p:nvPr/>
        </p:nvGrpSpPr>
        <p:grpSpPr>
          <a:xfrm rot="0">
            <a:off x="7809473" y="2332715"/>
            <a:ext cx="10811465" cy="8345417"/>
            <a:chOff x="0" y="0"/>
            <a:chExt cx="2847464" cy="219797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847464" cy="2197970"/>
            </a:xfrm>
            <a:custGeom>
              <a:avLst/>
              <a:gdLst/>
              <a:ahLst/>
              <a:cxnLst/>
              <a:rect r="r" b="b" t="t" l="l"/>
              <a:pathLst>
                <a:path h="2197970" w="2847464">
                  <a:moveTo>
                    <a:pt x="36520" y="0"/>
                  </a:moveTo>
                  <a:lnTo>
                    <a:pt x="2810944" y="0"/>
                  </a:lnTo>
                  <a:cubicBezTo>
                    <a:pt x="2831113" y="0"/>
                    <a:pt x="2847464" y="16351"/>
                    <a:pt x="2847464" y="36520"/>
                  </a:cubicBezTo>
                  <a:lnTo>
                    <a:pt x="2847464" y="2161450"/>
                  </a:lnTo>
                  <a:cubicBezTo>
                    <a:pt x="2847464" y="2181619"/>
                    <a:pt x="2831113" y="2197970"/>
                    <a:pt x="2810944" y="2197970"/>
                  </a:cubicBezTo>
                  <a:lnTo>
                    <a:pt x="36520" y="2197970"/>
                  </a:lnTo>
                  <a:cubicBezTo>
                    <a:pt x="16351" y="2197970"/>
                    <a:pt x="0" y="2181619"/>
                    <a:pt x="0" y="2161450"/>
                  </a:cubicBezTo>
                  <a:lnTo>
                    <a:pt x="0" y="36520"/>
                  </a:lnTo>
                  <a:cubicBezTo>
                    <a:pt x="0" y="16351"/>
                    <a:pt x="16351" y="0"/>
                    <a:pt x="36520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2847464" cy="223607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8402957" y="2762345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7" y="0"/>
                </a:lnTo>
                <a:lnTo>
                  <a:pt x="1019597" y="1019597"/>
                </a:lnTo>
                <a:lnTo>
                  <a:pt x="0" y="101959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8402957" y="4182611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7" y="0"/>
                </a:lnTo>
                <a:lnTo>
                  <a:pt x="1019597" y="1019596"/>
                </a:lnTo>
                <a:lnTo>
                  <a:pt x="0" y="101959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8371563" y="918527"/>
            <a:ext cx="9687284" cy="4813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20"/>
              </a:lnSpc>
            </a:pPr>
            <a:r>
              <a:rPr lang="en-US" b="true" sz="2800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ACOMPANHAMENTO INDIVIDUAL DOS INTERESSADOS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9568816" y="2746136"/>
            <a:ext cx="8195643" cy="12160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900"/>
              </a:lnSpc>
            </a:pPr>
            <a:r>
              <a:rPr lang="en-US" sz="35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Identificar os participantes mais receptivos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9568816" y="4476310"/>
            <a:ext cx="8195643" cy="5968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900"/>
              </a:lnSpc>
            </a:pPr>
            <a:r>
              <a:rPr lang="en-US" sz="35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Dividir responsabilidade</a:t>
            </a:r>
          </a:p>
        </p:txBody>
      </p:sp>
      <p:sp>
        <p:nvSpPr>
          <p:cNvPr name="Freeform 15" id="15"/>
          <p:cNvSpPr/>
          <p:nvPr/>
        </p:nvSpPr>
        <p:spPr>
          <a:xfrm flipH="false" flipV="false" rot="0">
            <a:off x="38100" y="47625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0" y="0"/>
                </a:lnTo>
                <a:lnTo>
                  <a:pt x="2948070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8402957" y="5694001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7" y="0"/>
                </a:lnTo>
                <a:lnTo>
                  <a:pt x="1019597" y="1019596"/>
                </a:lnTo>
                <a:lnTo>
                  <a:pt x="0" y="101959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8402957" y="7208897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7" y="0"/>
                </a:lnTo>
                <a:lnTo>
                  <a:pt x="1019597" y="1019596"/>
                </a:lnTo>
                <a:lnTo>
                  <a:pt x="0" y="101959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8402957" y="8748502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7" y="0"/>
                </a:lnTo>
                <a:lnTo>
                  <a:pt x="1019597" y="1019596"/>
                </a:lnTo>
                <a:lnTo>
                  <a:pt x="0" y="101959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9" id="19"/>
          <p:cNvSpPr txBox="true"/>
          <p:nvPr/>
        </p:nvSpPr>
        <p:spPr>
          <a:xfrm rot="0">
            <a:off x="9568816" y="5880267"/>
            <a:ext cx="8195643" cy="5803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760"/>
              </a:lnSpc>
            </a:pPr>
            <a:r>
              <a:rPr lang="en-US" sz="34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Atender necessidades personalizadas 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9568816" y="7386908"/>
            <a:ext cx="8195643" cy="5968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900"/>
              </a:lnSpc>
            </a:pPr>
            <a:r>
              <a:rPr lang="en-US" sz="35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Acompanhar fora da reunião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9568816" y="8817186"/>
            <a:ext cx="8195643" cy="18351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900"/>
              </a:lnSpc>
            </a:pPr>
            <a:r>
              <a:rPr lang="en-US" sz="35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Criar momento de avaliação individual</a:t>
            </a:r>
          </a:p>
          <a:p>
            <a:pPr algn="just">
              <a:lnSpc>
                <a:spcPts val="4900"/>
              </a:lnSpc>
            </a:pP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809473" y="614489"/>
            <a:ext cx="11034633" cy="1285622"/>
            <a:chOff x="0" y="0"/>
            <a:chExt cx="2906241" cy="3386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906241" cy="338600"/>
            </a:xfrm>
            <a:custGeom>
              <a:avLst/>
              <a:gdLst/>
              <a:ahLst/>
              <a:cxnLst/>
              <a:rect r="r" b="b" t="t" l="l"/>
              <a:pathLst>
                <a:path h="338600" w="2906241">
                  <a:moveTo>
                    <a:pt x="35782" y="0"/>
                  </a:moveTo>
                  <a:lnTo>
                    <a:pt x="2870459" y="0"/>
                  </a:lnTo>
                  <a:cubicBezTo>
                    <a:pt x="2879949" y="0"/>
                    <a:pt x="2889050" y="3770"/>
                    <a:pt x="2895761" y="10480"/>
                  </a:cubicBezTo>
                  <a:cubicBezTo>
                    <a:pt x="2902471" y="17191"/>
                    <a:pt x="2906241" y="26292"/>
                    <a:pt x="2906241" y="35782"/>
                  </a:cubicBezTo>
                  <a:lnTo>
                    <a:pt x="2906241" y="302818"/>
                  </a:lnTo>
                  <a:cubicBezTo>
                    <a:pt x="2906241" y="322580"/>
                    <a:pt x="2890221" y="338600"/>
                    <a:pt x="2870459" y="338600"/>
                  </a:cubicBezTo>
                  <a:lnTo>
                    <a:pt x="35782" y="338600"/>
                  </a:lnTo>
                  <a:cubicBezTo>
                    <a:pt x="16020" y="338600"/>
                    <a:pt x="0" y="322580"/>
                    <a:pt x="0" y="302818"/>
                  </a:cubicBezTo>
                  <a:lnTo>
                    <a:pt x="0" y="35782"/>
                  </a:lnTo>
                  <a:cubicBezTo>
                    <a:pt x="0" y="16020"/>
                    <a:pt x="16020" y="0"/>
                    <a:pt x="3578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906241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-235450" y="0"/>
            <a:ext cx="7778469" cy="10287000"/>
            <a:chOff x="0" y="0"/>
            <a:chExt cx="614595" cy="8128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614595" cy="812800"/>
            </a:xfrm>
            <a:custGeom>
              <a:avLst/>
              <a:gdLst/>
              <a:ahLst/>
              <a:cxnLst/>
              <a:rect r="r" b="b" t="t" l="l"/>
              <a:pathLst>
                <a:path h="812800" w="614595">
                  <a:moveTo>
                    <a:pt x="22892" y="0"/>
                  </a:moveTo>
                  <a:lnTo>
                    <a:pt x="591703" y="0"/>
                  </a:lnTo>
                  <a:cubicBezTo>
                    <a:pt x="604346" y="0"/>
                    <a:pt x="614595" y="10249"/>
                    <a:pt x="614595" y="22892"/>
                  </a:cubicBezTo>
                  <a:lnTo>
                    <a:pt x="614595" y="789908"/>
                  </a:lnTo>
                  <a:cubicBezTo>
                    <a:pt x="614595" y="802551"/>
                    <a:pt x="604346" y="812800"/>
                    <a:pt x="591703" y="812800"/>
                  </a:cubicBezTo>
                  <a:lnTo>
                    <a:pt x="22892" y="812800"/>
                  </a:lnTo>
                  <a:cubicBezTo>
                    <a:pt x="10249" y="812800"/>
                    <a:pt x="0" y="802551"/>
                    <a:pt x="0" y="789908"/>
                  </a:cubicBezTo>
                  <a:lnTo>
                    <a:pt x="0" y="22892"/>
                  </a:lnTo>
                  <a:cubicBezTo>
                    <a:pt x="0" y="10249"/>
                    <a:pt x="10249" y="0"/>
                    <a:pt x="22892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2700">
              <a:solidFill>
                <a:srgbClr val="000000"/>
              </a:solidFill>
            </a:ln>
          </p:spPr>
        </p:sp>
      </p:grpSp>
      <p:grpSp>
        <p:nvGrpSpPr>
          <p:cNvPr name="Group 7" id="7"/>
          <p:cNvGrpSpPr/>
          <p:nvPr/>
        </p:nvGrpSpPr>
        <p:grpSpPr>
          <a:xfrm rot="0">
            <a:off x="7809473" y="2332715"/>
            <a:ext cx="10811465" cy="8345417"/>
            <a:chOff x="0" y="0"/>
            <a:chExt cx="2847464" cy="219797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847464" cy="2197970"/>
            </a:xfrm>
            <a:custGeom>
              <a:avLst/>
              <a:gdLst/>
              <a:ahLst/>
              <a:cxnLst/>
              <a:rect r="r" b="b" t="t" l="l"/>
              <a:pathLst>
                <a:path h="2197970" w="2847464">
                  <a:moveTo>
                    <a:pt x="36520" y="0"/>
                  </a:moveTo>
                  <a:lnTo>
                    <a:pt x="2810944" y="0"/>
                  </a:lnTo>
                  <a:cubicBezTo>
                    <a:pt x="2831113" y="0"/>
                    <a:pt x="2847464" y="16351"/>
                    <a:pt x="2847464" y="36520"/>
                  </a:cubicBezTo>
                  <a:lnTo>
                    <a:pt x="2847464" y="2161450"/>
                  </a:lnTo>
                  <a:cubicBezTo>
                    <a:pt x="2847464" y="2181619"/>
                    <a:pt x="2831113" y="2197970"/>
                    <a:pt x="2810944" y="2197970"/>
                  </a:cubicBezTo>
                  <a:lnTo>
                    <a:pt x="36520" y="2197970"/>
                  </a:lnTo>
                  <a:cubicBezTo>
                    <a:pt x="16351" y="2197970"/>
                    <a:pt x="0" y="2181619"/>
                    <a:pt x="0" y="2161450"/>
                  </a:cubicBezTo>
                  <a:lnTo>
                    <a:pt x="0" y="36520"/>
                  </a:lnTo>
                  <a:cubicBezTo>
                    <a:pt x="0" y="16351"/>
                    <a:pt x="16351" y="0"/>
                    <a:pt x="36520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2847464" cy="223607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8402957" y="3513865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7" y="0"/>
                </a:lnTo>
                <a:lnTo>
                  <a:pt x="1019597" y="1019597"/>
                </a:lnTo>
                <a:lnTo>
                  <a:pt x="0" y="101959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8912756" y="704850"/>
            <a:ext cx="8346544" cy="10477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b="true" sz="3000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INTEGRAÇÃO DA CLASSE COM A PROGRAMAÇÃO GERAL DA IGREJA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9568816" y="3361465"/>
            <a:ext cx="8195643" cy="20986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5600"/>
              </a:lnSpc>
            </a:pPr>
            <a:r>
              <a:rPr lang="en-US" sz="4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Realização de uma cerimônia de formatura</a:t>
            </a:r>
          </a:p>
          <a:p>
            <a:pPr algn="just">
              <a:lnSpc>
                <a:spcPts val="5600"/>
              </a:lnSpc>
            </a:pPr>
          </a:p>
        </p:txBody>
      </p:sp>
      <p:sp>
        <p:nvSpPr>
          <p:cNvPr name="TextBox 13" id="13"/>
          <p:cNvSpPr txBox="true"/>
          <p:nvPr/>
        </p:nvSpPr>
        <p:spPr>
          <a:xfrm rot="0">
            <a:off x="8402957" y="5393465"/>
            <a:ext cx="9361502" cy="44424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5040"/>
              </a:lnSpc>
            </a:pPr>
            <a:r>
              <a:rPr lang="en-US" sz="36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Os alunos podem escolher uma pessoa na programação para entregar o seu certificado como forma de identificação com a pessoa que ela tem mais afeto, uma vez que essa atitude, pode influenciar no processo de discipulado pós batismo e classe bíblica.</a:t>
            </a:r>
          </a:p>
        </p:txBody>
      </p:sp>
      <p:grpSp>
        <p:nvGrpSpPr>
          <p:cNvPr name="Group 14" id="14"/>
          <p:cNvGrpSpPr/>
          <p:nvPr/>
        </p:nvGrpSpPr>
        <p:grpSpPr>
          <a:xfrm rot="0">
            <a:off x="-235450" y="47625"/>
            <a:ext cx="7778469" cy="10287000"/>
            <a:chOff x="0" y="0"/>
            <a:chExt cx="614595" cy="812800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614595" cy="812800"/>
            </a:xfrm>
            <a:custGeom>
              <a:avLst/>
              <a:gdLst/>
              <a:ahLst/>
              <a:cxnLst/>
              <a:rect r="r" b="b" t="t" l="l"/>
              <a:pathLst>
                <a:path h="812800" w="614595">
                  <a:moveTo>
                    <a:pt x="22892" y="0"/>
                  </a:moveTo>
                  <a:lnTo>
                    <a:pt x="591703" y="0"/>
                  </a:lnTo>
                  <a:cubicBezTo>
                    <a:pt x="604346" y="0"/>
                    <a:pt x="614595" y="10249"/>
                    <a:pt x="614595" y="22892"/>
                  </a:cubicBezTo>
                  <a:lnTo>
                    <a:pt x="614595" y="789908"/>
                  </a:lnTo>
                  <a:cubicBezTo>
                    <a:pt x="614595" y="802551"/>
                    <a:pt x="604346" y="812800"/>
                    <a:pt x="591703" y="812800"/>
                  </a:cubicBezTo>
                  <a:lnTo>
                    <a:pt x="22892" y="812800"/>
                  </a:lnTo>
                  <a:cubicBezTo>
                    <a:pt x="10249" y="812800"/>
                    <a:pt x="0" y="802551"/>
                    <a:pt x="0" y="789908"/>
                  </a:cubicBezTo>
                  <a:lnTo>
                    <a:pt x="0" y="22892"/>
                  </a:lnTo>
                  <a:cubicBezTo>
                    <a:pt x="0" y="10249"/>
                    <a:pt x="10249" y="0"/>
                    <a:pt x="22892" y="0"/>
                  </a:cubicBezTo>
                  <a:close/>
                </a:path>
              </a:pathLst>
            </a:custGeom>
            <a:blipFill>
              <a:blip r:embed="rId4"/>
              <a:stretch>
                <a:fillRect l="-49811" t="0" r="-49811" b="0"/>
              </a:stretch>
            </a:blipFill>
          </p:spPr>
        </p:sp>
      </p:grpSp>
      <p:sp>
        <p:nvSpPr>
          <p:cNvPr name="Freeform 16" id="16"/>
          <p:cNvSpPr/>
          <p:nvPr/>
        </p:nvSpPr>
        <p:spPr>
          <a:xfrm flipH="false" flipV="false" rot="0">
            <a:off x="38100" y="47625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0" y="0"/>
                </a:lnTo>
                <a:lnTo>
                  <a:pt x="2948070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809473" y="614489"/>
            <a:ext cx="11034633" cy="1285622"/>
            <a:chOff x="0" y="0"/>
            <a:chExt cx="2906241" cy="3386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906241" cy="338600"/>
            </a:xfrm>
            <a:custGeom>
              <a:avLst/>
              <a:gdLst/>
              <a:ahLst/>
              <a:cxnLst/>
              <a:rect r="r" b="b" t="t" l="l"/>
              <a:pathLst>
                <a:path h="338600" w="2906241">
                  <a:moveTo>
                    <a:pt x="35782" y="0"/>
                  </a:moveTo>
                  <a:lnTo>
                    <a:pt x="2870459" y="0"/>
                  </a:lnTo>
                  <a:cubicBezTo>
                    <a:pt x="2879949" y="0"/>
                    <a:pt x="2889050" y="3770"/>
                    <a:pt x="2895761" y="10480"/>
                  </a:cubicBezTo>
                  <a:cubicBezTo>
                    <a:pt x="2902471" y="17191"/>
                    <a:pt x="2906241" y="26292"/>
                    <a:pt x="2906241" y="35782"/>
                  </a:cubicBezTo>
                  <a:lnTo>
                    <a:pt x="2906241" y="302818"/>
                  </a:lnTo>
                  <a:cubicBezTo>
                    <a:pt x="2906241" y="322580"/>
                    <a:pt x="2890221" y="338600"/>
                    <a:pt x="2870459" y="338600"/>
                  </a:cubicBezTo>
                  <a:lnTo>
                    <a:pt x="35782" y="338600"/>
                  </a:lnTo>
                  <a:cubicBezTo>
                    <a:pt x="16020" y="338600"/>
                    <a:pt x="0" y="322580"/>
                    <a:pt x="0" y="302818"/>
                  </a:cubicBezTo>
                  <a:lnTo>
                    <a:pt x="0" y="35782"/>
                  </a:lnTo>
                  <a:cubicBezTo>
                    <a:pt x="0" y="16020"/>
                    <a:pt x="16020" y="0"/>
                    <a:pt x="3578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906241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-235450" y="0"/>
            <a:ext cx="7778469" cy="10287000"/>
            <a:chOff x="0" y="0"/>
            <a:chExt cx="614595" cy="8128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614595" cy="812800"/>
            </a:xfrm>
            <a:custGeom>
              <a:avLst/>
              <a:gdLst/>
              <a:ahLst/>
              <a:cxnLst/>
              <a:rect r="r" b="b" t="t" l="l"/>
              <a:pathLst>
                <a:path h="812800" w="614595">
                  <a:moveTo>
                    <a:pt x="22892" y="0"/>
                  </a:moveTo>
                  <a:lnTo>
                    <a:pt x="591703" y="0"/>
                  </a:lnTo>
                  <a:cubicBezTo>
                    <a:pt x="604346" y="0"/>
                    <a:pt x="614595" y="10249"/>
                    <a:pt x="614595" y="22892"/>
                  </a:cubicBezTo>
                  <a:lnTo>
                    <a:pt x="614595" y="789908"/>
                  </a:lnTo>
                  <a:cubicBezTo>
                    <a:pt x="614595" y="802551"/>
                    <a:pt x="604346" y="812800"/>
                    <a:pt x="591703" y="812800"/>
                  </a:cubicBezTo>
                  <a:lnTo>
                    <a:pt x="22892" y="812800"/>
                  </a:lnTo>
                  <a:cubicBezTo>
                    <a:pt x="10249" y="812800"/>
                    <a:pt x="0" y="802551"/>
                    <a:pt x="0" y="789908"/>
                  </a:cubicBezTo>
                  <a:lnTo>
                    <a:pt x="0" y="22892"/>
                  </a:lnTo>
                  <a:cubicBezTo>
                    <a:pt x="0" y="10249"/>
                    <a:pt x="10249" y="0"/>
                    <a:pt x="22892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2700">
              <a:solidFill>
                <a:srgbClr val="000000"/>
              </a:solidFill>
            </a:ln>
          </p:spPr>
        </p:sp>
      </p:grpSp>
      <p:grpSp>
        <p:nvGrpSpPr>
          <p:cNvPr name="Group 7" id="7"/>
          <p:cNvGrpSpPr/>
          <p:nvPr/>
        </p:nvGrpSpPr>
        <p:grpSpPr>
          <a:xfrm rot="0">
            <a:off x="7809473" y="2332715"/>
            <a:ext cx="10811465" cy="8345417"/>
            <a:chOff x="0" y="0"/>
            <a:chExt cx="2847464" cy="219797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847464" cy="2197970"/>
            </a:xfrm>
            <a:custGeom>
              <a:avLst/>
              <a:gdLst/>
              <a:ahLst/>
              <a:cxnLst/>
              <a:rect r="r" b="b" t="t" l="l"/>
              <a:pathLst>
                <a:path h="2197970" w="2847464">
                  <a:moveTo>
                    <a:pt x="36520" y="0"/>
                  </a:moveTo>
                  <a:lnTo>
                    <a:pt x="2810944" y="0"/>
                  </a:lnTo>
                  <a:cubicBezTo>
                    <a:pt x="2831113" y="0"/>
                    <a:pt x="2847464" y="16351"/>
                    <a:pt x="2847464" y="36520"/>
                  </a:cubicBezTo>
                  <a:lnTo>
                    <a:pt x="2847464" y="2161450"/>
                  </a:lnTo>
                  <a:cubicBezTo>
                    <a:pt x="2847464" y="2181619"/>
                    <a:pt x="2831113" y="2197970"/>
                    <a:pt x="2810944" y="2197970"/>
                  </a:cubicBezTo>
                  <a:lnTo>
                    <a:pt x="36520" y="2197970"/>
                  </a:lnTo>
                  <a:cubicBezTo>
                    <a:pt x="16351" y="2197970"/>
                    <a:pt x="0" y="2181619"/>
                    <a:pt x="0" y="2161450"/>
                  </a:cubicBezTo>
                  <a:lnTo>
                    <a:pt x="0" y="36520"/>
                  </a:lnTo>
                  <a:cubicBezTo>
                    <a:pt x="0" y="16351"/>
                    <a:pt x="16351" y="0"/>
                    <a:pt x="36520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2847464" cy="223607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8402957" y="3513865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7" y="0"/>
                </a:lnTo>
                <a:lnTo>
                  <a:pt x="1019597" y="1019597"/>
                </a:lnTo>
                <a:lnTo>
                  <a:pt x="0" y="101959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8912756" y="704850"/>
            <a:ext cx="8346544" cy="10477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b="true" sz="3000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INTEGRAÇÃO DA CLASSE COM A PROGRAMAÇÃO GERAL DA IGREJA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9568816" y="3617264"/>
            <a:ext cx="8195643" cy="863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7000"/>
              </a:lnSpc>
            </a:pPr>
            <a:r>
              <a:rPr lang="en-US" sz="5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Celebração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8402957" y="5374415"/>
            <a:ext cx="9361502" cy="28035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5600"/>
              </a:lnSpc>
            </a:pPr>
            <a:r>
              <a:rPr lang="en-US" sz="4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Aproximação e fortalecimento dos laços, entre os estudantes e novos conversos e a igreja</a:t>
            </a:r>
          </a:p>
          <a:p>
            <a:pPr algn="just">
              <a:lnSpc>
                <a:spcPts val="5600"/>
              </a:lnSpc>
            </a:pPr>
          </a:p>
        </p:txBody>
      </p:sp>
      <p:grpSp>
        <p:nvGrpSpPr>
          <p:cNvPr name="Group 14" id="14"/>
          <p:cNvGrpSpPr/>
          <p:nvPr/>
        </p:nvGrpSpPr>
        <p:grpSpPr>
          <a:xfrm rot="0">
            <a:off x="-235450" y="47625"/>
            <a:ext cx="7778469" cy="10287000"/>
            <a:chOff x="0" y="0"/>
            <a:chExt cx="614595" cy="812800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614595" cy="812800"/>
            </a:xfrm>
            <a:custGeom>
              <a:avLst/>
              <a:gdLst/>
              <a:ahLst/>
              <a:cxnLst/>
              <a:rect r="r" b="b" t="t" l="l"/>
              <a:pathLst>
                <a:path h="812800" w="614595">
                  <a:moveTo>
                    <a:pt x="22892" y="0"/>
                  </a:moveTo>
                  <a:lnTo>
                    <a:pt x="591703" y="0"/>
                  </a:lnTo>
                  <a:cubicBezTo>
                    <a:pt x="604346" y="0"/>
                    <a:pt x="614595" y="10249"/>
                    <a:pt x="614595" y="22892"/>
                  </a:cubicBezTo>
                  <a:lnTo>
                    <a:pt x="614595" y="789908"/>
                  </a:lnTo>
                  <a:cubicBezTo>
                    <a:pt x="614595" y="802551"/>
                    <a:pt x="604346" y="812800"/>
                    <a:pt x="591703" y="812800"/>
                  </a:cubicBezTo>
                  <a:lnTo>
                    <a:pt x="22892" y="812800"/>
                  </a:lnTo>
                  <a:cubicBezTo>
                    <a:pt x="10249" y="812800"/>
                    <a:pt x="0" y="802551"/>
                    <a:pt x="0" y="789908"/>
                  </a:cubicBezTo>
                  <a:lnTo>
                    <a:pt x="0" y="22892"/>
                  </a:lnTo>
                  <a:cubicBezTo>
                    <a:pt x="0" y="10249"/>
                    <a:pt x="10249" y="0"/>
                    <a:pt x="22892" y="0"/>
                  </a:cubicBezTo>
                  <a:close/>
                </a:path>
              </a:pathLst>
            </a:custGeom>
            <a:blipFill>
              <a:blip r:embed="rId4"/>
              <a:stretch>
                <a:fillRect l="-49811" t="0" r="-49811" b="0"/>
              </a:stretch>
            </a:blipFill>
          </p:spPr>
        </p:sp>
      </p:grpSp>
      <p:sp>
        <p:nvSpPr>
          <p:cNvPr name="Freeform 16" id="16"/>
          <p:cNvSpPr/>
          <p:nvPr/>
        </p:nvSpPr>
        <p:spPr>
          <a:xfrm flipH="false" flipV="false" rot="0">
            <a:off x="38100" y="47625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0" y="0"/>
                </a:lnTo>
                <a:lnTo>
                  <a:pt x="2948070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814308" y="649288"/>
            <a:ext cx="11034633" cy="1285622"/>
            <a:chOff x="0" y="0"/>
            <a:chExt cx="2906241" cy="3386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906241" cy="338600"/>
            </a:xfrm>
            <a:custGeom>
              <a:avLst/>
              <a:gdLst/>
              <a:ahLst/>
              <a:cxnLst/>
              <a:rect r="r" b="b" t="t" l="l"/>
              <a:pathLst>
                <a:path h="338600" w="2906241">
                  <a:moveTo>
                    <a:pt x="35782" y="0"/>
                  </a:moveTo>
                  <a:lnTo>
                    <a:pt x="2870459" y="0"/>
                  </a:lnTo>
                  <a:cubicBezTo>
                    <a:pt x="2879949" y="0"/>
                    <a:pt x="2889050" y="3770"/>
                    <a:pt x="2895761" y="10480"/>
                  </a:cubicBezTo>
                  <a:cubicBezTo>
                    <a:pt x="2902471" y="17191"/>
                    <a:pt x="2906241" y="26292"/>
                    <a:pt x="2906241" y="35782"/>
                  </a:cubicBezTo>
                  <a:lnTo>
                    <a:pt x="2906241" y="302818"/>
                  </a:lnTo>
                  <a:cubicBezTo>
                    <a:pt x="2906241" y="322580"/>
                    <a:pt x="2890221" y="338600"/>
                    <a:pt x="2870459" y="338600"/>
                  </a:cubicBezTo>
                  <a:lnTo>
                    <a:pt x="35782" y="338600"/>
                  </a:lnTo>
                  <a:cubicBezTo>
                    <a:pt x="16020" y="338600"/>
                    <a:pt x="0" y="322580"/>
                    <a:pt x="0" y="302818"/>
                  </a:cubicBezTo>
                  <a:lnTo>
                    <a:pt x="0" y="35782"/>
                  </a:lnTo>
                  <a:cubicBezTo>
                    <a:pt x="0" y="16020"/>
                    <a:pt x="16020" y="0"/>
                    <a:pt x="3578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906241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0509531" y="0"/>
            <a:ext cx="7778469" cy="10287000"/>
            <a:chOff x="0" y="0"/>
            <a:chExt cx="614595" cy="8128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614595" cy="812800"/>
            </a:xfrm>
            <a:custGeom>
              <a:avLst/>
              <a:gdLst/>
              <a:ahLst/>
              <a:cxnLst/>
              <a:rect r="r" b="b" t="t" l="l"/>
              <a:pathLst>
                <a:path h="812800" w="614595">
                  <a:moveTo>
                    <a:pt x="22892" y="0"/>
                  </a:moveTo>
                  <a:lnTo>
                    <a:pt x="591703" y="0"/>
                  </a:lnTo>
                  <a:cubicBezTo>
                    <a:pt x="604346" y="0"/>
                    <a:pt x="614595" y="10249"/>
                    <a:pt x="614595" y="22892"/>
                  </a:cubicBezTo>
                  <a:lnTo>
                    <a:pt x="614595" y="789908"/>
                  </a:lnTo>
                  <a:cubicBezTo>
                    <a:pt x="614595" y="802551"/>
                    <a:pt x="604346" y="812800"/>
                    <a:pt x="591703" y="812800"/>
                  </a:cubicBezTo>
                  <a:lnTo>
                    <a:pt x="22892" y="812800"/>
                  </a:lnTo>
                  <a:cubicBezTo>
                    <a:pt x="10249" y="812800"/>
                    <a:pt x="0" y="802551"/>
                    <a:pt x="0" y="789908"/>
                  </a:cubicBezTo>
                  <a:lnTo>
                    <a:pt x="0" y="22892"/>
                  </a:lnTo>
                  <a:cubicBezTo>
                    <a:pt x="0" y="10249"/>
                    <a:pt x="10249" y="0"/>
                    <a:pt x="22892" y="0"/>
                  </a:cubicBezTo>
                  <a:close/>
                </a:path>
              </a:pathLst>
            </a:custGeom>
            <a:blipFill>
              <a:blip r:embed="rId2"/>
              <a:stretch>
                <a:fillRect l="-36205" t="0" r="-62530" b="0"/>
              </a:stretch>
            </a:blipFill>
          </p:spPr>
        </p:sp>
      </p:grpSp>
      <p:grpSp>
        <p:nvGrpSpPr>
          <p:cNvPr name="Group 7" id="7"/>
          <p:cNvGrpSpPr/>
          <p:nvPr/>
        </p:nvGrpSpPr>
        <p:grpSpPr>
          <a:xfrm rot="0">
            <a:off x="-591140" y="2588946"/>
            <a:ext cx="10811465" cy="8345417"/>
            <a:chOff x="0" y="0"/>
            <a:chExt cx="2847464" cy="219797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847464" cy="2197970"/>
            </a:xfrm>
            <a:custGeom>
              <a:avLst/>
              <a:gdLst/>
              <a:ahLst/>
              <a:cxnLst/>
              <a:rect r="r" b="b" t="t" l="l"/>
              <a:pathLst>
                <a:path h="2197970" w="2847464">
                  <a:moveTo>
                    <a:pt x="36520" y="0"/>
                  </a:moveTo>
                  <a:lnTo>
                    <a:pt x="2810944" y="0"/>
                  </a:lnTo>
                  <a:cubicBezTo>
                    <a:pt x="2831113" y="0"/>
                    <a:pt x="2847464" y="16351"/>
                    <a:pt x="2847464" y="36520"/>
                  </a:cubicBezTo>
                  <a:lnTo>
                    <a:pt x="2847464" y="2161450"/>
                  </a:lnTo>
                  <a:cubicBezTo>
                    <a:pt x="2847464" y="2181619"/>
                    <a:pt x="2831113" y="2197970"/>
                    <a:pt x="2810944" y="2197970"/>
                  </a:cubicBezTo>
                  <a:lnTo>
                    <a:pt x="36520" y="2197970"/>
                  </a:lnTo>
                  <a:cubicBezTo>
                    <a:pt x="16351" y="2197970"/>
                    <a:pt x="0" y="2181619"/>
                    <a:pt x="0" y="2161450"/>
                  </a:cubicBezTo>
                  <a:lnTo>
                    <a:pt x="0" y="36520"/>
                  </a:lnTo>
                  <a:cubicBezTo>
                    <a:pt x="0" y="16351"/>
                    <a:pt x="16351" y="0"/>
                    <a:pt x="36520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2847464" cy="223607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520949" y="3582883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6" y="0"/>
                </a:lnTo>
                <a:lnTo>
                  <a:pt x="1019596" y="1019596"/>
                </a:lnTo>
                <a:lnTo>
                  <a:pt x="0" y="101959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518902" y="6217921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6" y="0"/>
                </a:lnTo>
                <a:lnTo>
                  <a:pt x="1019596" y="1019596"/>
                </a:lnTo>
                <a:lnTo>
                  <a:pt x="0" y="101959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1131702" y="807911"/>
            <a:ext cx="7365780" cy="863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ATIVIDADE PRÁTICA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902495" y="3497158"/>
            <a:ext cx="7681988" cy="13938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5600"/>
              </a:lnSpc>
            </a:pPr>
            <a:r>
              <a:rPr lang="en-US" sz="4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Preparação e apresentação de uma lição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902495" y="6402682"/>
            <a:ext cx="7681988" cy="6889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5600"/>
              </a:lnSpc>
            </a:pPr>
            <a:r>
              <a:rPr lang="en-US" sz="4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“Tenho um Ministério?”</a:t>
            </a:r>
          </a:p>
        </p:txBody>
      </p:sp>
      <p:sp>
        <p:nvSpPr>
          <p:cNvPr name="Freeform 15" id="15"/>
          <p:cNvSpPr/>
          <p:nvPr/>
        </p:nvSpPr>
        <p:spPr>
          <a:xfrm flipH="false" flipV="false" rot="0">
            <a:off x="15300998" y="39196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1" y="0"/>
                </a:lnTo>
                <a:lnTo>
                  <a:pt x="2948071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0B65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-1298572"/>
            <a:ext cx="18288000" cy="3617174"/>
            <a:chOff x="0" y="0"/>
            <a:chExt cx="4816593" cy="952671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952671"/>
            </a:xfrm>
            <a:custGeom>
              <a:avLst/>
              <a:gdLst/>
              <a:ahLst/>
              <a:cxnLst/>
              <a:rect r="r" b="b" t="t" l="l"/>
              <a:pathLst>
                <a:path h="952671" w="4816592">
                  <a:moveTo>
                    <a:pt x="21590" y="0"/>
                  </a:moveTo>
                  <a:lnTo>
                    <a:pt x="4795002" y="0"/>
                  </a:lnTo>
                  <a:cubicBezTo>
                    <a:pt x="4800728" y="0"/>
                    <a:pt x="4806220" y="2275"/>
                    <a:pt x="4810269" y="6324"/>
                  </a:cubicBezTo>
                  <a:cubicBezTo>
                    <a:pt x="4814318" y="10372"/>
                    <a:pt x="4816592" y="15864"/>
                    <a:pt x="4816592" y="21590"/>
                  </a:cubicBezTo>
                  <a:lnTo>
                    <a:pt x="4816592" y="931081"/>
                  </a:lnTo>
                  <a:cubicBezTo>
                    <a:pt x="4816592" y="943005"/>
                    <a:pt x="4806926" y="952671"/>
                    <a:pt x="4795002" y="952671"/>
                  </a:cubicBezTo>
                  <a:lnTo>
                    <a:pt x="21590" y="952671"/>
                  </a:lnTo>
                  <a:cubicBezTo>
                    <a:pt x="15864" y="952671"/>
                    <a:pt x="10372" y="950397"/>
                    <a:pt x="6324" y="946348"/>
                  </a:cubicBezTo>
                  <a:cubicBezTo>
                    <a:pt x="2275" y="942299"/>
                    <a:pt x="0" y="936807"/>
                    <a:pt x="0" y="931081"/>
                  </a:cubicBezTo>
                  <a:lnTo>
                    <a:pt x="0" y="21590"/>
                  </a:lnTo>
                  <a:cubicBezTo>
                    <a:pt x="0" y="9666"/>
                    <a:pt x="9666" y="0"/>
                    <a:pt x="2159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99077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028700" y="3340599"/>
            <a:ext cx="1070437" cy="1526470"/>
          </a:xfrm>
          <a:custGeom>
            <a:avLst/>
            <a:gdLst/>
            <a:ahLst/>
            <a:cxnLst/>
            <a:rect r="r" b="b" t="t" l="l"/>
            <a:pathLst>
              <a:path h="1526470" w="1070437">
                <a:moveTo>
                  <a:pt x="0" y="0"/>
                </a:moveTo>
                <a:lnTo>
                  <a:pt x="1070437" y="0"/>
                </a:lnTo>
                <a:lnTo>
                  <a:pt x="1070437" y="1526470"/>
                </a:lnTo>
                <a:lnTo>
                  <a:pt x="0" y="15264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518902" y="-113452"/>
            <a:ext cx="17250196" cy="24320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799"/>
              </a:lnSpc>
            </a:pPr>
            <a:r>
              <a:rPr lang="en-US" sz="6999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REFERÊNCIAS</a:t>
            </a:r>
          </a:p>
          <a:p>
            <a:pPr algn="ctr">
              <a:lnSpc>
                <a:spcPts val="9799"/>
              </a:lnSpc>
            </a:pPr>
            <a:r>
              <a:rPr lang="en-US" sz="6999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BIBLIOGRÁFICAS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1028700" y="6698897"/>
            <a:ext cx="1070437" cy="1526470"/>
          </a:xfrm>
          <a:custGeom>
            <a:avLst/>
            <a:gdLst/>
            <a:ahLst/>
            <a:cxnLst/>
            <a:rect r="r" b="b" t="t" l="l"/>
            <a:pathLst>
              <a:path h="1526470" w="1070437">
                <a:moveTo>
                  <a:pt x="0" y="0"/>
                </a:moveTo>
                <a:lnTo>
                  <a:pt x="1070437" y="0"/>
                </a:lnTo>
                <a:lnTo>
                  <a:pt x="1070437" y="1526470"/>
                </a:lnTo>
                <a:lnTo>
                  <a:pt x="0" y="15264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2328877" y="6594122"/>
            <a:ext cx="14784160" cy="2635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7000"/>
              </a:lnSpc>
            </a:pPr>
            <a:r>
              <a:rPr lang="en-US" sz="5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SANTOS, Manoel Rodrigues dos. Disciple start: a arte de plantar igrejas relevantes nas cidades. Salvador, Ba: Ed. do autor, 2025.  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328877" y="3235824"/>
            <a:ext cx="14784160" cy="2635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7000"/>
              </a:lnSpc>
            </a:pPr>
            <a:r>
              <a:rPr lang="en-US" sz="5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CONCEIÇÃO, Manoel. Discípulos em ação: um guia prático para instrutores bíblicos. 1ª ed. Salvador, Ba: Associação Bahia, 2024. 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15216105" y="110788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0" y="0"/>
                </a:lnTo>
                <a:lnTo>
                  <a:pt x="2948070" y="1289780"/>
                </a:lnTo>
                <a:lnTo>
                  <a:pt x="0" y="128978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173025" y="5584972"/>
            <a:ext cx="9941950" cy="4349603"/>
          </a:xfrm>
          <a:custGeom>
            <a:avLst/>
            <a:gdLst/>
            <a:ahLst/>
            <a:cxnLst/>
            <a:rect r="r" b="b" t="t" l="l"/>
            <a:pathLst>
              <a:path h="4349603" w="9941950">
                <a:moveTo>
                  <a:pt x="0" y="0"/>
                </a:moveTo>
                <a:lnTo>
                  <a:pt x="9941950" y="0"/>
                </a:lnTo>
                <a:lnTo>
                  <a:pt x="9941950" y="4349603"/>
                </a:lnTo>
                <a:lnTo>
                  <a:pt x="0" y="434960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0" y="-452037"/>
            <a:ext cx="18288000" cy="5595537"/>
            <a:chOff x="0" y="0"/>
            <a:chExt cx="4816593" cy="1473722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816592" cy="1473722"/>
            </a:xfrm>
            <a:custGeom>
              <a:avLst/>
              <a:gdLst/>
              <a:ahLst/>
              <a:cxnLst/>
              <a:rect r="r" b="b" t="t" l="l"/>
              <a:pathLst>
                <a:path h="1473722" w="4816592">
                  <a:moveTo>
                    <a:pt x="21590" y="0"/>
                  </a:moveTo>
                  <a:lnTo>
                    <a:pt x="4795002" y="0"/>
                  </a:lnTo>
                  <a:cubicBezTo>
                    <a:pt x="4800728" y="0"/>
                    <a:pt x="4806220" y="2275"/>
                    <a:pt x="4810269" y="6324"/>
                  </a:cubicBezTo>
                  <a:cubicBezTo>
                    <a:pt x="4814318" y="10372"/>
                    <a:pt x="4816592" y="15864"/>
                    <a:pt x="4816592" y="21590"/>
                  </a:cubicBezTo>
                  <a:lnTo>
                    <a:pt x="4816592" y="1452132"/>
                  </a:lnTo>
                  <a:cubicBezTo>
                    <a:pt x="4816592" y="1464056"/>
                    <a:pt x="4806926" y="1473722"/>
                    <a:pt x="4795002" y="1473722"/>
                  </a:cubicBezTo>
                  <a:lnTo>
                    <a:pt x="21590" y="1473722"/>
                  </a:lnTo>
                  <a:cubicBezTo>
                    <a:pt x="15864" y="1473722"/>
                    <a:pt x="10372" y="1471447"/>
                    <a:pt x="6324" y="1467398"/>
                  </a:cubicBezTo>
                  <a:cubicBezTo>
                    <a:pt x="2275" y="1463349"/>
                    <a:pt x="0" y="1457858"/>
                    <a:pt x="0" y="1452132"/>
                  </a:cubicBezTo>
                  <a:lnTo>
                    <a:pt x="0" y="21590"/>
                  </a:lnTo>
                  <a:cubicBezTo>
                    <a:pt x="0" y="9666"/>
                    <a:pt x="9666" y="0"/>
                    <a:pt x="21590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816593" cy="151182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518902" y="718647"/>
            <a:ext cx="17250196" cy="3435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0"/>
              </a:lnSpc>
            </a:pPr>
            <a:r>
              <a:rPr lang="en-US" sz="20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OBRIGADO!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0B65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-834997"/>
            <a:ext cx="18288000" cy="3086100"/>
            <a:chOff x="0" y="0"/>
            <a:chExt cx="4816593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812800"/>
            </a:xfrm>
            <a:custGeom>
              <a:avLst/>
              <a:gdLst/>
              <a:ahLst/>
              <a:cxnLst/>
              <a:rect r="r" b="b" t="t" l="l"/>
              <a:pathLst>
                <a:path h="812800" w="4816592">
                  <a:moveTo>
                    <a:pt x="21590" y="0"/>
                  </a:moveTo>
                  <a:lnTo>
                    <a:pt x="4795002" y="0"/>
                  </a:lnTo>
                  <a:cubicBezTo>
                    <a:pt x="4800728" y="0"/>
                    <a:pt x="4806220" y="2275"/>
                    <a:pt x="4810269" y="6324"/>
                  </a:cubicBezTo>
                  <a:cubicBezTo>
                    <a:pt x="4814318" y="10372"/>
                    <a:pt x="4816592" y="15864"/>
                    <a:pt x="4816592" y="21590"/>
                  </a:cubicBezTo>
                  <a:lnTo>
                    <a:pt x="4816592" y="791210"/>
                  </a:lnTo>
                  <a:cubicBezTo>
                    <a:pt x="4816592" y="803134"/>
                    <a:pt x="4806926" y="812800"/>
                    <a:pt x="4795002" y="812800"/>
                  </a:cubicBezTo>
                  <a:lnTo>
                    <a:pt x="21590" y="812800"/>
                  </a:lnTo>
                  <a:cubicBezTo>
                    <a:pt x="9666" y="812800"/>
                    <a:pt x="0" y="803134"/>
                    <a:pt x="0" y="791210"/>
                  </a:cubicBezTo>
                  <a:lnTo>
                    <a:pt x="0" y="21590"/>
                  </a:lnTo>
                  <a:cubicBezTo>
                    <a:pt x="0" y="9666"/>
                    <a:pt x="9666" y="0"/>
                    <a:pt x="2159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8509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535518" y="2780272"/>
            <a:ext cx="3086100" cy="6249428"/>
            <a:chOff x="0" y="0"/>
            <a:chExt cx="4114800" cy="8332570"/>
          </a:xfrm>
        </p:grpSpPr>
        <p:grpSp>
          <p:nvGrpSpPr>
            <p:cNvPr name="Group 6" id="6"/>
            <p:cNvGrpSpPr/>
            <p:nvPr/>
          </p:nvGrpSpPr>
          <p:grpSpPr>
            <a:xfrm rot="0">
              <a:off x="0" y="1119645"/>
              <a:ext cx="4114800" cy="7212926"/>
              <a:chOff x="0" y="0"/>
              <a:chExt cx="812800" cy="1424775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0" y="0"/>
                <a:ext cx="812800" cy="1424775"/>
              </a:xfrm>
              <a:custGeom>
                <a:avLst/>
                <a:gdLst/>
                <a:ahLst/>
                <a:cxnLst/>
                <a:rect r="r" b="b" t="t" l="l"/>
                <a:pathLst>
                  <a:path h="1424775" w="812800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1296835"/>
                    </a:lnTo>
                    <a:cubicBezTo>
                      <a:pt x="812800" y="1330767"/>
                      <a:pt x="799321" y="1363309"/>
                      <a:pt x="775327" y="1387302"/>
                    </a:cubicBezTo>
                    <a:cubicBezTo>
                      <a:pt x="751333" y="1411296"/>
                      <a:pt x="718791" y="1424775"/>
                      <a:pt x="684859" y="1424775"/>
                    </a:cubicBezTo>
                    <a:lnTo>
                      <a:pt x="127941" y="1424775"/>
                    </a:lnTo>
                    <a:cubicBezTo>
                      <a:pt x="94009" y="1424775"/>
                      <a:pt x="61467" y="1411296"/>
                      <a:pt x="37473" y="1387302"/>
                    </a:cubicBezTo>
                    <a:cubicBezTo>
                      <a:pt x="13479" y="1363309"/>
                      <a:pt x="0" y="1330767"/>
                      <a:pt x="0" y="129683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name="TextBox 8" id="8"/>
              <p:cNvSpPr txBox="true"/>
              <p:nvPr/>
            </p:nvSpPr>
            <p:spPr>
              <a:xfrm>
                <a:off x="0" y="-38100"/>
                <a:ext cx="812800" cy="14628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9" id="9"/>
            <p:cNvGrpSpPr/>
            <p:nvPr/>
          </p:nvGrpSpPr>
          <p:grpSpPr>
            <a:xfrm rot="0">
              <a:off x="0" y="3120189"/>
              <a:ext cx="4114800" cy="5212381"/>
              <a:chOff x="0" y="0"/>
              <a:chExt cx="812800" cy="1029606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0" y="0"/>
                <a:ext cx="812800" cy="1029606"/>
              </a:xfrm>
              <a:custGeom>
                <a:avLst/>
                <a:gdLst/>
                <a:ahLst/>
                <a:cxnLst/>
                <a:rect r="r" b="b" t="t" l="l"/>
                <a:pathLst>
                  <a:path h="1029606" w="812800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901665"/>
                    </a:lnTo>
                    <a:cubicBezTo>
                      <a:pt x="812800" y="935597"/>
                      <a:pt x="799321" y="968140"/>
                      <a:pt x="775327" y="992133"/>
                    </a:cubicBezTo>
                    <a:cubicBezTo>
                      <a:pt x="751333" y="1016127"/>
                      <a:pt x="718791" y="1029606"/>
                      <a:pt x="684859" y="1029606"/>
                    </a:cubicBezTo>
                    <a:lnTo>
                      <a:pt x="127941" y="1029606"/>
                    </a:lnTo>
                    <a:cubicBezTo>
                      <a:pt x="94009" y="1029606"/>
                      <a:pt x="61467" y="1016127"/>
                      <a:pt x="37473" y="992133"/>
                    </a:cubicBezTo>
                    <a:cubicBezTo>
                      <a:pt x="13479" y="968140"/>
                      <a:pt x="0" y="935597"/>
                      <a:pt x="0" y="90166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11" id="11"/>
              <p:cNvSpPr txBox="true"/>
              <p:nvPr/>
            </p:nvSpPr>
            <p:spPr>
              <a:xfrm>
                <a:off x="0" y="-38100"/>
                <a:ext cx="812800" cy="1067706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12" id="12"/>
            <p:cNvGrpSpPr/>
            <p:nvPr/>
          </p:nvGrpSpPr>
          <p:grpSpPr>
            <a:xfrm rot="0">
              <a:off x="0" y="2452808"/>
              <a:ext cx="4114800" cy="4114800"/>
              <a:chOff x="0" y="0"/>
              <a:chExt cx="812800" cy="812800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14" id="14"/>
              <p:cNvSpPr txBox="true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15" id="15"/>
            <p:cNvGrpSpPr/>
            <p:nvPr/>
          </p:nvGrpSpPr>
          <p:grpSpPr>
            <a:xfrm rot="0">
              <a:off x="937755" y="0"/>
              <a:ext cx="2239290" cy="2239290"/>
              <a:chOff x="0" y="0"/>
              <a:chExt cx="812800" cy="812800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17" id="17"/>
              <p:cNvSpPr txBox="true"/>
              <p:nvPr/>
            </p:nvSpPr>
            <p:spPr>
              <a:xfrm>
                <a:off x="76200" y="-28575"/>
                <a:ext cx="660400" cy="765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7000"/>
                  </a:lnSpc>
                </a:pPr>
                <a:r>
                  <a:rPr lang="en-US" b="true" sz="5000">
                    <a:solidFill>
                      <a:srgbClr val="000000"/>
                    </a:solidFill>
                    <a:latin typeface="Open Sans Bold"/>
                    <a:ea typeface="Open Sans Bold"/>
                    <a:cs typeface="Open Sans Bold"/>
                    <a:sym typeface="Open Sans Bold"/>
                  </a:rPr>
                  <a:t>1</a:t>
                </a:r>
              </a:p>
            </p:txBody>
          </p:sp>
        </p:grpSp>
      </p:grpSp>
      <p:sp>
        <p:nvSpPr>
          <p:cNvPr name="TextBox 18" id="18"/>
          <p:cNvSpPr txBox="true"/>
          <p:nvPr/>
        </p:nvSpPr>
        <p:spPr>
          <a:xfrm rot="0">
            <a:off x="518902" y="225451"/>
            <a:ext cx="17250196" cy="17399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b="true" sz="4999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CLASSES BÍBLICAS:</a:t>
            </a:r>
          </a:p>
          <a:p>
            <a:pPr algn="ctr">
              <a:lnSpc>
                <a:spcPts val="6999"/>
              </a:lnSpc>
            </a:pPr>
            <a:r>
              <a:rPr lang="en-US" b="true" sz="4999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ORGANIZAÇÃO E CONDUÇÃO</a:t>
            </a:r>
          </a:p>
        </p:txBody>
      </p:sp>
      <p:grpSp>
        <p:nvGrpSpPr>
          <p:cNvPr name="Group 19" id="19"/>
          <p:cNvGrpSpPr/>
          <p:nvPr/>
        </p:nvGrpSpPr>
        <p:grpSpPr>
          <a:xfrm rot="0">
            <a:off x="4065057" y="2780272"/>
            <a:ext cx="3086100" cy="6249428"/>
            <a:chOff x="0" y="0"/>
            <a:chExt cx="4114800" cy="8332570"/>
          </a:xfrm>
        </p:grpSpPr>
        <p:grpSp>
          <p:nvGrpSpPr>
            <p:cNvPr name="Group 20" id="20"/>
            <p:cNvGrpSpPr/>
            <p:nvPr/>
          </p:nvGrpSpPr>
          <p:grpSpPr>
            <a:xfrm rot="0">
              <a:off x="0" y="1119645"/>
              <a:ext cx="4114800" cy="7212926"/>
              <a:chOff x="0" y="0"/>
              <a:chExt cx="812800" cy="1424775"/>
            </a:xfrm>
          </p:grpSpPr>
          <p:sp>
            <p:nvSpPr>
              <p:cNvPr name="Freeform 21" id="21"/>
              <p:cNvSpPr/>
              <p:nvPr/>
            </p:nvSpPr>
            <p:spPr>
              <a:xfrm flipH="false" flipV="false" rot="0">
                <a:off x="0" y="0"/>
                <a:ext cx="812800" cy="1424775"/>
              </a:xfrm>
              <a:custGeom>
                <a:avLst/>
                <a:gdLst/>
                <a:ahLst/>
                <a:cxnLst/>
                <a:rect r="r" b="b" t="t" l="l"/>
                <a:pathLst>
                  <a:path h="1424775" w="812800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1296835"/>
                    </a:lnTo>
                    <a:cubicBezTo>
                      <a:pt x="812800" y="1330767"/>
                      <a:pt x="799321" y="1363309"/>
                      <a:pt x="775327" y="1387302"/>
                    </a:cubicBezTo>
                    <a:cubicBezTo>
                      <a:pt x="751333" y="1411296"/>
                      <a:pt x="718791" y="1424775"/>
                      <a:pt x="684859" y="1424775"/>
                    </a:cubicBezTo>
                    <a:lnTo>
                      <a:pt x="127941" y="1424775"/>
                    </a:lnTo>
                    <a:cubicBezTo>
                      <a:pt x="94009" y="1424775"/>
                      <a:pt x="61467" y="1411296"/>
                      <a:pt x="37473" y="1387302"/>
                    </a:cubicBezTo>
                    <a:cubicBezTo>
                      <a:pt x="13479" y="1363309"/>
                      <a:pt x="0" y="1330767"/>
                      <a:pt x="0" y="129683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name="TextBox 22" id="22"/>
              <p:cNvSpPr txBox="true"/>
              <p:nvPr/>
            </p:nvSpPr>
            <p:spPr>
              <a:xfrm>
                <a:off x="0" y="-38100"/>
                <a:ext cx="812800" cy="14628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3" id="23"/>
            <p:cNvGrpSpPr/>
            <p:nvPr/>
          </p:nvGrpSpPr>
          <p:grpSpPr>
            <a:xfrm rot="0">
              <a:off x="0" y="3120189"/>
              <a:ext cx="4114800" cy="5212381"/>
              <a:chOff x="0" y="0"/>
              <a:chExt cx="812800" cy="1029606"/>
            </a:xfrm>
          </p:grpSpPr>
          <p:sp>
            <p:nvSpPr>
              <p:cNvPr name="Freeform 24" id="24"/>
              <p:cNvSpPr/>
              <p:nvPr/>
            </p:nvSpPr>
            <p:spPr>
              <a:xfrm flipH="false" flipV="false" rot="0">
                <a:off x="0" y="0"/>
                <a:ext cx="812800" cy="1029606"/>
              </a:xfrm>
              <a:custGeom>
                <a:avLst/>
                <a:gdLst/>
                <a:ahLst/>
                <a:cxnLst/>
                <a:rect r="r" b="b" t="t" l="l"/>
                <a:pathLst>
                  <a:path h="1029606" w="812800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901665"/>
                    </a:lnTo>
                    <a:cubicBezTo>
                      <a:pt x="812800" y="935597"/>
                      <a:pt x="799321" y="968140"/>
                      <a:pt x="775327" y="992133"/>
                    </a:cubicBezTo>
                    <a:cubicBezTo>
                      <a:pt x="751333" y="1016127"/>
                      <a:pt x="718791" y="1029606"/>
                      <a:pt x="684859" y="1029606"/>
                    </a:cubicBezTo>
                    <a:lnTo>
                      <a:pt x="127941" y="1029606"/>
                    </a:lnTo>
                    <a:cubicBezTo>
                      <a:pt x="94009" y="1029606"/>
                      <a:pt x="61467" y="1016127"/>
                      <a:pt x="37473" y="992133"/>
                    </a:cubicBezTo>
                    <a:cubicBezTo>
                      <a:pt x="13479" y="968140"/>
                      <a:pt x="0" y="935597"/>
                      <a:pt x="0" y="90166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25" id="25"/>
              <p:cNvSpPr txBox="true"/>
              <p:nvPr/>
            </p:nvSpPr>
            <p:spPr>
              <a:xfrm>
                <a:off x="0" y="-38100"/>
                <a:ext cx="812800" cy="1067706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6" id="26"/>
            <p:cNvGrpSpPr/>
            <p:nvPr/>
          </p:nvGrpSpPr>
          <p:grpSpPr>
            <a:xfrm rot="0">
              <a:off x="0" y="2452808"/>
              <a:ext cx="4114800" cy="4114800"/>
              <a:chOff x="0" y="0"/>
              <a:chExt cx="812800" cy="812800"/>
            </a:xfrm>
          </p:grpSpPr>
          <p:sp>
            <p:nvSpPr>
              <p:cNvPr name="Freeform 27" id="27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28" id="28"/>
              <p:cNvSpPr txBox="true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9" id="29"/>
            <p:cNvGrpSpPr/>
            <p:nvPr/>
          </p:nvGrpSpPr>
          <p:grpSpPr>
            <a:xfrm rot="0">
              <a:off x="937755" y="0"/>
              <a:ext cx="2239290" cy="2239290"/>
              <a:chOff x="0" y="0"/>
              <a:chExt cx="812800" cy="812800"/>
            </a:xfrm>
          </p:grpSpPr>
          <p:sp>
            <p:nvSpPr>
              <p:cNvPr name="Freeform 30" id="30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31" id="31"/>
              <p:cNvSpPr txBox="true"/>
              <p:nvPr/>
            </p:nvSpPr>
            <p:spPr>
              <a:xfrm>
                <a:off x="76200" y="-28575"/>
                <a:ext cx="660400" cy="765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7000"/>
                  </a:lnSpc>
                </a:pPr>
                <a:r>
                  <a:rPr lang="en-US" b="true" sz="5000">
                    <a:solidFill>
                      <a:srgbClr val="000000"/>
                    </a:solidFill>
                    <a:latin typeface="Open Sans Bold"/>
                    <a:ea typeface="Open Sans Bold"/>
                    <a:cs typeface="Open Sans Bold"/>
                    <a:sym typeface="Open Sans Bold"/>
                  </a:rPr>
                  <a:t>2</a:t>
                </a:r>
              </a:p>
            </p:txBody>
          </p:sp>
        </p:grpSp>
      </p:grpSp>
      <p:grpSp>
        <p:nvGrpSpPr>
          <p:cNvPr name="Group 32" id="32"/>
          <p:cNvGrpSpPr/>
          <p:nvPr/>
        </p:nvGrpSpPr>
        <p:grpSpPr>
          <a:xfrm rot="0">
            <a:off x="7598832" y="2780272"/>
            <a:ext cx="3086100" cy="6249428"/>
            <a:chOff x="0" y="0"/>
            <a:chExt cx="4114800" cy="8332570"/>
          </a:xfrm>
        </p:grpSpPr>
        <p:grpSp>
          <p:nvGrpSpPr>
            <p:cNvPr name="Group 33" id="33"/>
            <p:cNvGrpSpPr/>
            <p:nvPr/>
          </p:nvGrpSpPr>
          <p:grpSpPr>
            <a:xfrm rot="0">
              <a:off x="0" y="1119645"/>
              <a:ext cx="4114800" cy="7212926"/>
              <a:chOff x="0" y="0"/>
              <a:chExt cx="812800" cy="1424775"/>
            </a:xfrm>
          </p:grpSpPr>
          <p:sp>
            <p:nvSpPr>
              <p:cNvPr name="Freeform 34" id="34"/>
              <p:cNvSpPr/>
              <p:nvPr/>
            </p:nvSpPr>
            <p:spPr>
              <a:xfrm flipH="false" flipV="false" rot="0">
                <a:off x="0" y="0"/>
                <a:ext cx="812800" cy="1424775"/>
              </a:xfrm>
              <a:custGeom>
                <a:avLst/>
                <a:gdLst/>
                <a:ahLst/>
                <a:cxnLst/>
                <a:rect r="r" b="b" t="t" l="l"/>
                <a:pathLst>
                  <a:path h="1424775" w="812800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1296835"/>
                    </a:lnTo>
                    <a:cubicBezTo>
                      <a:pt x="812800" y="1330767"/>
                      <a:pt x="799321" y="1363309"/>
                      <a:pt x="775327" y="1387302"/>
                    </a:cubicBezTo>
                    <a:cubicBezTo>
                      <a:pt x="751333" y="1411296"/>
                      <a:pt x="718791" y="1424775"/>
                      <a:pt x="684859" y="1424775"/>
                    </a:cubicBezTo>
                    <a:lnTo>
                      <a:pt x="127941" y="1424775"/>
                    </a:lnTo>
                    <a:cubicBezTo>
                      <a:pt x="94009" y="1424775"/>
                      <a:pt x="61467" y="1411296"/>
                      <a:pt x="37473" y="1387302"/>
                    </a:cubicBezTo>
                    <a:cubicBezTo>
                      <a:pt x="13479" y="1363309"/>
                      <a:pt x="0" y="1330767"/>
                      <a:pt x="0" y="129683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name="TextBox 35" id="35"/>
              <p:cNvSpPr txBox="true"/>
              <p:nvPr/>
            </p:nvSpPr>
            <p:spPr>
              <a:xfrm>
                <a:off x="0" y="-38100"/>
                <a:ext cx="812800" cy="14628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36" id="36"/>
            <p:cNvGrpSpPr/>
            <p:nvPr/>
          </p:nvGrpSpPr>
          <p:grpSpPr>
            <a:xfrm rot="0">
              <a:off x="0" y="3120189"/>
              <a:ext cx="4114800" cy="5212381"/>
              <a:chOff x="0" y="0"/>
              <a:chExt cx="812800" cy="102960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812800" cy="1029606"/>
              </a:xfrm>
              <a:custGeom>
                <a:avLst/>
                <a:gdLst/>
                <a:ahLst/>
                <a:cxnLst/>
                <a:rect r="r" b="b" t="t" l="l"/>
                <a:pathLst>
                  <a:path h="1029606" w="812800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901665"/>
                    </a:lnTo>
                    <a:cubicBezTo>
                      <a:pt x="812800" y="935597"/>
                      <a:pt x="799321" y="968140"/>
                      <a:pt x="775327" y="992133"/>
                    </a:cubicBezTo>
                    <a:cubicBezTo>
                      <a:pt x="751333" y="1016127"/>
                      <a:pt x="718791" y="1029606"/>
                      <a:pt x="684859" y="1029606"/>
                    </a:cubicBezTo>
                    <a:lnTo>
                      <a:pt x="127941" y="1029606"/>
                    </a:lnTo>
                    <a:cubicBezTo>
                      <a:pt x="94009" y="1029606"/>
                      <a:pt x="61467" y="1016127"/>
                      <a:pt x="37473" y="992133"/>
                    </a:cubicBezTo>
                    <a:cubicBezTo>
                      <a:pt x="13479" y="968140"/>
                      <a:pt x="0" y="935597"/>
                      <a:pt x="0" y="90166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38" id="38"/>
              <p:cNvSpPr txBox="true"/>
              <p:nvPr/>
            </p:nvSpPr>
            <p:spPr>
              <a:xfrm>
                <a:off x="0" y="-38100"/>
                <a:ext cx="812800" cy="1067706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39" id="39"/>
            <p:cNvGrpSpPr/>
            <p:nvPr/>
          </p:nvGrpSpPr>
          <p:grpSpPr>
            <a:xfrm rot="0">
              <a:off x="0" y="2452808"/>
              <a:ext cx="4114800" cy="4114800"/>
              <a:chOff x="0" y="0"/>
              <a:chExt cx="812800" cy="812800"/>
            </a:xfrm>
          </p:grpSpPr>
          <p:sp>
            <p:nvSpPr>
              <p:cNvPr name="Freeform 40" id="40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41" id="41"/>
              <p:cNvSpPr txBox="true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42" id="42"/>
            <p:cNvGrpSpPr/>
            <p:nvPr/>
          </p:nvGrpSpPr>
          <p:grpSpPr>
            <a:xfrm rot="0">
              <a:off x="937755" y="0"/>
              <a:ext cx="2239290" cy="2239290"/>
              <a:chOff x="0" y="0"/>
              <a:chExt cx="812800" cy="812800"/>
            </a:xfrm>
          </p:grpSpPr>
          <p:sp>
            <p:nvSpPr>
              <p:cNvPr name="Freeform 43" id="43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44" id="44"/>
              <p:cNvSpPr txBox="true"/>
              <p:nvPr/>
            </p:nvSpPr>
            <p:spPr>
              <a:xfrm>
                <a:off x="76200" y="-28575"/>
                <a:ext cx="660400" cy="765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7000"/>
                  </a:lnSpc>
                </a:pPr>
                <a:r>
                  <a:rPr lang="en-US" b="true" sz="5000">
                    <a:solidFill>
                      <a:srgbClr val="000000"/>
                    </a:solidFill>
                    <a:latin typeface="Open Sans Bold"/>
                    <a:ea typeface="Open Sans Bold"/>
                    <a:cs typeface="Open Sans Bold"/>
                    <a:sym typeface="Open Sans Bold"/>
                  </a:rPr>
                  <a:t>3</a:t>
                </a:r>
              </a:p>
            </p:txBody>
          </p:sp>
        </p:grpSp>
      </p:grpSp>
      <p:grpSp>
        <p:nvGrpSpPr>
          <p:cNvPr name="Group 45" id="45"/>
          <p:cNvGrpSpPr/>
          <p:nvPr/>
        </p:nvGrpSpPr>
        <p:grpSpPr>
          <a:xfrm rot="0">
            <a:off x="11132607" y="2780272"/>
            <a:ext cx="3086100" cy="6249428"/>
            <a:chOff x="0" y="0"/>
            <a:chExt cx="4114800" cy="8332570"/>
          </a:xfrm>
        </p:grpSpPr>
        <p:grpSp>
          <p:nvGrpSpPr>
            <p:cNvPr name="Group 46" id="46"/>
            <p:cNvGrpSpPr/>
            <p:nvPr/>
          </p:nvGrpSpPr>
          <p:grpSpPr>
            <a:xfrm rot="0">
              <a:off x="0" y="1119645"/>
              <a:ext cx="4114800" cy="7212926"/>
              <a:chOff x="0" y="0"/>
              <a:chExt cx="812800" cy="1424775"/>
            </a:xfrm>
          </p:grpSpPr>
          <p:sp>
            <p:nvSpPr>
              <p:cNvPr name="Freeform 47" id="47"/>
              <p:cNvSpPr/>
              <p:nvPr/>
            </p:nvSpPr>
            <p:spPr>
              <a:xfrm flipH="false" flipV="false" rot="0">
                <a:off x="0" y="0"/>
                <a:ext cx="812800" cy="1424775"/>
              </a:xfrm>
              <a:custGeom>
                <a:avLst/>
                <a:gdLst/>
                <a:ahLst/>
                <a:cxnLst/>
                <a:rect r="r" b="b" t="t" l="l"/>
                <a:pathLst>
                  <a:path h="1424775" w="812800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1296835"/>
                    </a:lnTo>
                    <a:cubicBezTo>
                      <a:pt x="812800" y="1330767"/>
                      <a:pt x="799321" y="1363309"/>
                      <a:pt x="775327" y="1387302"/>
                    </a:cubicBezTo>
                    <a:cubicBezTo>
                      <a:pt x="751333" y="1411296"/>
                      <a:pt x="718791" y="1424775"/>
                      <a:pt x="684859" y="1424775"/>
                    </a:cubicBezTo>
                    <a:lnTo>
                      <a:pt x="127941" y="1424775"/>
                    </a:lnTo>
                    <a:cubicBezTo>
                      <a:pt x="94009" y="1424775"/>
                      <a:pt x="61467" y="1411296"/>
                      <a:pt x="37473" y="1387302"/>
                    </a:cubicBezTo>
                    <a:cubicBezTo>
                      <a:pt x="13479" y="1363309"/>
                      <a:pt x="0" y="1330767"/>
                      <a:pt x="0" y="129683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name="TextBox 48" id="48"/>
              <p:cNvSpPr txBox="true"/>
              <p:nvPr/>
            </p:nvSpPr>
            <p:spPr>
              <a:xfrm>
                <a:off x="0" y="-38100"/>
                <a:ext cx="812800" cy="14628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49" id="49"/>
            <p:cNvGrpSpPr/>
            <p:nvPr/>
          </p:nvGrpSpPr>
          <p:grpSpPr>
            <a:xfrm rot="0">
              <a:off x="0" y="3120189"/>
              <a:ext cx="4114800" cy="5212381"/>
              <a:chOff x="0" y="0"/>
              <a:chExt cx="812800" cy="1029606"/>
            </a:xfrm>
          </p:grpSpPr>
          <p:sp>
            <p:nvSpPr>
              <p:cNvPr name="Freeform 50" id="50"/>
              <p:cNvSpPr/>
              <p:nvPr/>
            </p:nvSpPr>
            <p:spPr>
              <a:xfrm flipH="false" flipV="false" rot="0">
                <a:off x="0" y="0"/>
                <a:ext cx="812800" cy="1029606"/>
              </a:xfrm>
              <a:custGeom>
                <a:avLst/>
                <a:gdLst/>
                <a:ahLst/>
                <a:cxnLst/>
                <a:rect r="r" b="b" t="t" l="l"/>
                <a:pathLst>
                  <a:path h="1029606" w="812800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901665"/>
                    </a:lnTo>
                    <a:cubicBezTo>
                      <a:pt x="812800" y="935597"/>
                      <a:pt x="799321" y="968140"/>
                      <a:pt x="775327" y="992133"/>
                    </a:cubicBezTo>
                    <a:cubicBezTo>
                      <a:pt x="751333" y="1016127"/>
                      <a:pt x="718791" y="1029606"/>
                      <a:pt x="684859" y="1029606"/>
                    </a:cubicBezTo>
                    <a:lnTo>
                      <a:pt x="127941" y="1029606"/>
                    </a:lnTo>
                    <a:cubicBezTo>
                      <a:pt x="94009" y="1029606"/>
                      <a:pt x="61467" y="1016127"/>
                      <a:pt x="37473" y="992133"/>
                    </a:cubicBezTo>
                    <a:cubicBezTo>
                      <a:pt x="13479" y="968140"/>
                      <a:pt x="0" y="935597"/>
                      <a:pt x="0" y="90166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51" id="51"/>
              <p:cNvSpPr txBox="true"/>
              <p:nvPr/>
            </p:nvSpPr>
            <p:spPr>
              <a:xfrm>
                <a:off x="0" y="-38100"/>
                <a:ext cx="812800" cy="1067706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52" id="52"/>
            <p:cNvGrpSpPr/>
            <p:nvPr/>
          </p:nvGrpSpPr>
          <p:grpSpPr>
            <a:xfrm rot="0">
              <a:off x="0" y="2452808"/>
              <a:ext cx="4114800" cy="4114800"/>
              <a:chOff x="0" y="0"/>
              <a:chExt cx="812800" cy="812800"/>
            </a:xfrm>
          </p:grpSpPr>
          <p:sp>
            <p:nvSpPr>
              <p:cNvPr name="Freeform 53" id="53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54" id="54"/>
              <p:cNvSpPr txBox="true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55" id="55"/>
            <p:cNvGrpSpPr/>
            <p:nvPr/>
          </p:nvGrpSpPr>
          <p:grpSpPr>
            <a:xfrm rot="0">
              <a:off x="937755" y="0"/>
              <a:ext cx="2239290" cy="2239290"/>
              <a:chOff x="0" y="0"/>
              <a:chExt cx="812800" cy="812800"/>
            </a:xfrm>
          </p:grpSpPr>
          <p:sp>
            <p:nvSpPr>
              <p:cNvPr name="Freeform 56" id="56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57" id="57"/>
              <p:cNvSpPr txBox="true"/>
              <p:nvPr/>
            </p:nvSpPr>
            <p:spPr>
              <a:xfrm>
                <a:off x="76200" y="-28575"/>
                <a:ext cx="660400" cy="765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7000"/>
                  </a:lnSpc>
                </a:pPr>
                <a:r>
                  <a:rPr lang="en-US" b="true" sz="5000">
                    <a:solidFill>
                      <a:srgbClr val="000000"/>
                    </a:solidFill>
                    <a:latin typeface="Open Sans Bold"/>
                    <a:ea typeface="Open Sans Bold"/>
                    <a:cs typeface="Open Sans Bold"/>
                    <a:sym typeface="Open Sans Bold"/>
                  </a:rPr>
                  <a:t>4</a:t>
                </a:r>
              </a:p>
            </p:txBody>
          </p:sp>
        </p:grpSp>
      </p:grpSp>
      <p:grpSp>
        <p:nvGrpSpPr>
          <p:cNvPr name="Group 58" id="58"/>
          <p:cNvGrpSpPr/>
          <p:nvPr/>
        </p:nvGrpSpPr>
        <p:grpSpPr>
          <a:xfrm rot="0">
            <a:off x="14666382" y="2780272"/>
            <a:ext cx="3086100" cy="6249428"/>
            <a:chOff x="0" y="0"/>
            <a:chExt cx="4114800" cy="8332570"/>
          </a:xfrm>
        </p:grpSpPr>
        <p:grpSp>
          <p:nvGrpSpPr>
            <p:cNvPr name="Group 59" id="59"/>
            <p:cNvGrpSpPr/>
            <p:nvPr/>
          </p:nvGrpSpPr>
          <p:grpSpPr>
            <a:xfrm rot="0">
              <a:off x="0" y="1119645"/>
              <a:ext cx="4114800" cy="7212926"/>
              <a:chOff x="0" y="0"/>
              <a:chExt cx="812800" cy="1424775"/>
            </a:xfrm>
          </p:grpSpPr>
          <p:sp>
            <p:nvSpPr>
              <p:cNvPr name="Freeform 60" id="60"/>
              <p:cNvSpPr/>
              <p:nvPr/>
            </p:nvSpPr>
            <p:spPr>
              <a:xfrm flipH="false" flipV="false" rot="0">
                <a:off x="0" y="0"/>
                <a:ext cx="812800" cy="1424775"/>
              </a:xfrm>
              <a:custGeom>
                <a:avLst/>
                <a:gdLst/>
                <a:ahLst/>
                <a:cxnLst/>
                <a:rect r="r" b="b" t="t" l="l"/>
                <a:pathLst>
                  <a:path h="1424775" w="812800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1296835"/>
                    </a:lnTo>
                    <a:cubicBezTo>
                      <a:pt x="812800" y="1330767"/>
                      <a:pt x="799321" y="1363309"/>
                      <a:pt x="775327" y="1387302"/>
                    </a:cubicBezTo>
                    <a:cubicBezTo>
                      <a:pt x="751333" y="1411296"/>
                      <a:pt x="718791" y="1424775"/>
                      <a:pt x="684859" y="1424775"/>
                    </a:cubicBezTo>
                    <a:lnTo>
                      <a:pt x="127941" y="1424775"/>
                    </a:lnTo>
                    <a:cubicBezTo>
                      <a:pt x="94009" y="1424775"/>
                      <a:pt x="61467" y="1411296"/>
                      <a:pt x="37473" y="1387302"/>
                    </a:cubicBezTo>
                    <a:cubicBezTo>
                      <a:pt x="13479" y="1363309"/>
                      <a:pt x="0" y="1330767"/>
                      <a:pt x="0" y="129683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name="TextBox 61" id="61"/>
              <p:cNvSpPr txBox="true"/>
              <p:nvPr/>
            </p:nvSpPr>
            <p:spPr>
              <a:xfrm>
                <a:off x="0" y="-38100"/>
                <a:ext cx="812800" cy="14628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62" id="62"/>
            <p:cNvGrpSpPr/>
            <p:nvPr/>
          </p:nvGrpSpPr>
          <p:grpSpPr>
            <a:xfrm rot="0">
              <a:off x="0" y="3120189"/>
              <a:ext cx="4114800" cy="5212381"/>
              <a:chOff x="0" y="0"/>
              <a:chExt cx="812800" cy="1029606"/>
            </a:xfrm>
          </p:grpSpPr>
          <p:sp>
            <p:nvSpPr>
              <p:cNvPr name="Freeform 63" id="63"/>
              <p:cNvSpPr/>
              <p:nvPr/>
            </p:nvSpPr>
            <p:spPr>
              <a:xfrm flipH="false" flipV="false" rot="0">
                <a:off x="0" y="0"/>
                <a:ext cx="812800" cy="1029606"/>
              </a:xfrm>
              <a:custGeom>
                <a:avLst/>
                <a:gdLst/>
                <a:ahLst/>
                <a:cxnLst/>
                <a:rect r="r" b="b" t="t" l="l"/>
                <a:pathLst>
                  <a:path h="1029606" w="812800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901665"/>
                    </a:lnTo>
                    <a:cubicBezTo>
                      <a:pt x="812800" y="935597"/>
                      <a:pt x="799321" y="968140"/>
                      <a:pt x="775327" y="992133"/>
                    </a:cubicBezTo>
                    <a:cubicBezTo>
                      <a:pt x="751333" y="1016127"/>
                      <a:pt x="718791" y="1029606"/>
                      <a:pt x="684859" y="1029606"/>
                    </a:cubicBezTo>
                    <a:lnTo>
                      <a:pt x="127941" y="1029606"/>
                    </a:lnTo>
                    <a:cubicBezTo>
                      <a:pt x="94009" y="1029606"/>
                      <a:pt x="61467" y="1016127"/>
                      <a:pt x="37473" y="992133"/>
                    </a:cubicBezTo>
                    <a:cubicBezTo>
                      <a:pt x="13479" y="968140"/>
                      <a:pt x="0" y="935597"/>
                      <a:pt x="0" y="90166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64" id="64"/>
              <p:cNvSpPr txBox="true"/>
              <p:nvPr/>
            </p:nvSpPr>
            <p:spPr>
              <a:xfrm>
                <a:off x="0" y="-38100"/>
                <a:ext cx="812800" cy="1067706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65" id="65"/>
            <p:cNvGrpSpPr/>
            <p:nvPr/>
          </p:nvGrpSpPr>
          <p:grpSpPr>
            <a:xfrm rot="0">
              <a:off x="0" y="2452808"/>
              <a:ext cx="4114800" cy="4114800"/>
              <a:chOff x="0" y="0"/>
              <a:chExt cx="812800" cy="812800"/>
            </a:xfrm>
          </p:grpSpPr>
          <p:sp>
            <p:nvSpPr>
              <p:cNvPr name="Freeform 66" id="66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67" id="67"/>
              <p:cNvSpPr txBox="true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68" id="68"/>
            <p:cNvGrpSpPr/>
            <p:nvPr/>
          </p:nvGrpSpPr>
          <p:grpSpPr>
            <a:xfrm rot="0">
              <a:off x="937755" y="0"/>
              <a:ext cx="2239290" cy="2239290"/>
              <a:chOff x="0" y="0"/>
              <a:chExt cx="812800" cy="812800"/>
            </a:xfrm>
          </p:grpSpPr>
          <p:sp>
            <p:nvSpPr>
              <p:cNvPr name="Freeform 69" id="69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70" id="70"/>
              <p:cNvSpPr txBox="true"/>
              <p:nvPr/>
            </p:nvSpPr>
            <p:spPr>
              <a:xfrm>
                <a:off x="76200" y="-28575"/>
                <a:ext cx="660400" cy="765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7000"/>
                  </a:lnSpc>
                </a:pPr>
                <a:r>
                  <a:rPr lang="en-US" b="true" sz="5000">
                    <a:solidFill>
                      <a:srgbClr val="000000"/>
                    </a:solidFill>
                    <a:latin typeface="Open Sans Bold"/>
                    <a:ea typeface="Open Sans Bold"/>
                    <a:cs typeface="Open Sans Bold"/>
                    <a:sym typeface="Open Sans Bold"/>
                  </a:rPr>
                  <a:t>5</a:t>
                </a:r>
              </a:p>
            </p:txBody>
          </p:sp>
        </p:grpSp>
      </p:grpSp>
      <p:sp>
        <p:nvSpPr>
          <p:cNvPr name="TextBox 71" id="71"/>
          <p:cNvSpPr txBox="true"/>
          <p:nvPr/>
        </p:nvSpPr>
        <p:spPr>
          <a:xfrm rot="0">
            <a:off x="941533" y="4986148"/>
            <a:ext cx="2274070" cy="5143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RESUMO</a:t>
            </a:r>
          </a:p>
        </p:txBody>
      </p:sp>
      <p:sp>
        <p:nvSpPr>
          <p:cNvPr name="TextBox 72" id="72"/>
          <p:cNvSpPr txBox="true"/>
          <p:nvPr/>
        </p:nvSpPr>
        <p:spPr>
          <a:xfrm rot="0">
            <a:off x="941533" y="5695436"/>
            <a:ext cx="2274070" cy="10477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Aspectos importantes</a:t>
            </a:r>
          </a:p>
        </p:txBody>
      </p:sp>
      <p:sp>
        <p:nvSpPr>
          <p:cNvPr name="TextBox 73" id="73"/>
          <p:cNvSpPr txBox="true"/>
          <p:nvPr/>
        </p:nvSpPr>
        <p:spPr>
          <a:xfrm rot="0">
            <a:off x="4471072" y="4986148"/>
            <a:ext cx="2274070" cy="5143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OBJETIVO</a:t>
            </a:r>
          </a:p>
        </p:txBody>
      </p:sp>
      <p:sp>
        <p:nvSpPr>
          <p:cNvPr name="TextBox 74" id="74"/>
          <p:cNvSpPr txBox="true"/>
          <p:nvPr/>
        </p:nvSpPr>
        <p:spPr>
          <a:xfrm rot="0">
            <a:off x="4471072" y="5695436"/>
            <a:ext cx="2280035" cy="22771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40"/>
              </a:lnSpc>
            </a:pPr>
            <a:r>
              <a:rPr lang="en-US" sz="26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Oportunidade para aprofundar o conhecimento das Escrituras</a:t>
            </a:r>
          </a:p>
        </p:txBody>
      </p:sp>
      <p:sp>
        <p:nvSpPr>
          <p:cNvPr name="TextBox 75" id="75"/>
          <p:cNvSpPr txBox="true"/>
          <p:nvPr/>
        </p:nvSpPr>
        <p:spPr>
          <a:xfrm rot="0">
            <a:off x="8006965" y="4986148"/>
            <a:ext cx="2274070" cy="5143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CONTEÚDO</a:t>
            </a:r>
          </a:p>
        </p:txBody>
      </p:sp>
      <p:sp>
        <p:nvSpPr>
          <p:cNvPr name="TextBox 76" id="76"/>
          <p:cNvSpPr txBox="true"/>
          <p:nvPr/>
        </p:nvSpPr>
        <p:spPr>
          <a:xfrm rot="0">
            <a:off x="8006965" y="5695436"/>
            <a:ext cx="2274070" cy="9410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80"/>
              </a:lnSpc>
            </a:pPr>
            <a:r>
              <a:rPr lang="en-US" sz="27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Planejamento e organização</a:t>
            </a:r>
          </a:p>
        </p:txBody>
      </p:sp>
      <p:sp>
        <p:nvSpPr>
          <p:cNvPr name="TextBox 77" id="77"/>
          <p:cNvSpPr txBox="true"/>
          <p:nvPr/>
        </p:nvSpPr>
        <p:spPr>
          <a:xfrm rot="0">
            <a:off x="11542182" y="4986148"/>
            <a:ext cx="2274070" cy="10477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ATIVIDADE PRÁTICA</a:t>
            </a:r>
          </a:p>
        </p:txBody>
      </p:sp>
      <p:sp>
        <p:nvSpPr>
          <p:cNvPr name="TextBox 78" id="78"/>
          <p:cNvSpPr txBox="true"/>
          <p:nvPr/>
        </p:nvSpPr>
        <p:spPr>
          <a:xfrm rot="0">
            <a:off x="11538622" y="6152636"/>
            <a:ext cx="2277629" cy="14719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20"/>
              </a:lnSpc>
            </a:pPr>
            <a:r>
              <a:rPr lang="en-US" sz="28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Preparação e apresentação de uma lição</a:t>
            </a:r>
          </a:p>
        </p:txBody>
      </p:sp>
      <p:sp>
        <p:nvSpPr>
          <p:cNvPr name="TextBox 79" id="79"/>
          <p:cNvSpPr txBox="true"/>
          <p:nvPr/>
        </p:nvSpPr>
        <p:spPr>
          <a:xfrm rot="0">
            <a:off x="15075957" y="4986148"/>
            <a:ext cx="2274070" cy="4813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20"/>
              </a:lnSpc>
            </a:pPr>
            <a:r>
              <a:rPr lang="en-US" sz="28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CONCLUSÃO</a:t>
            </a:r>
          </a:p>
        </p:txBody>
      </p:sp>
      <p:sp>
        <p:nvSpPr>
          <p:cNvPr name="TextBox 80" id="80"/>
          <p:cNvSpPr txBox="true"/>
          <p:nvPr/>
        </p:nvSpPr>
        <p:spPr>
          <a:xfrm rot="0">
            <a:off x="15075957" y="5695436"/>
            <a:ext cx="2274070" cy="5143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Referências</a:t>
            </a:r>
          </a:p>
        </p:txBody>
      </p:sp>
      <p:sp>
        <p:nvSpPr>
          <p:cNvPr name="Freeform 81" id="81"/>
          <p:cNvSpPr/>
          <p:nvPr/>
        </p:nvSpPr>
        <p:spPr>
          <a:xfrm flipH="false" flipV="false" rot="0">
            <a:off x="15216105" y="110788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0" y="0"/>
                </a:lnTo>
                <a:lnTo>
                  <a:pt x="2948070" y="1289780"/>
                </a:lnTo>
                <a:lnTo>
                  <a:pt x="0" y="12897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165060" y="1604883"/>
            <a:ext cx="13957880" cy="7077235"/>
            <a:chOff x="0" y="0"/>
            <a:chExt cx="4274726" cy="216746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274726" cy="2167467"/>
            </a:xfrm>
            <a:custGeom>
              <a:avLst/>
              <a:gdLst/>
              <a:ahLst/>
              <a:cxnLst/>
              <a:rect r="r" b="b" t="t" l="l"/>
              <a:pathLst>
                <a:path h="2167467" w="4274726">
                  <a:moveTo>
                    <a:pt x="28288" y="0"/>
                  </a:moveTo>
                  <a:lnTo>
                    <a:pt x="4246438" y="0"/>
                  </a:lnTo>
                  <a:cubicBezTo>
                    <a:pt x="4262061" y="0"/>
                    <a:pt x="4274726" y="12665"/>
                    <a:pt x="4274726" y="28288"/>
                  </a:cubicBezTo>
                  <a:lnTo>
                    <a:pt x="4274726" y="2139179"/>
                  </a:lnTo>
                  <a:cubicBezTo>
                    <a:pt x="4274726" y="2146681"/>
                    <a:pt x="4271745" y="2153876"/>
                    <a:pt x="4266441" y="2159181"/>
                  </a:cubicBezTo>
                  <a:cubicBezTo>
                    <a:pt x="4261136" y="2164486"/>
                    <a:pt x="4253940" y="2167467"/>
                    <a:pt x="4246438" y="2167467"/>
                  </a:cubicBezTo>
                  <a:lnTo>
                    <a:pt x="28288" y="2167467"/>
                  </a:lnTo>
                  <a:cubicBezTo>
                    <a:pt x="20785" y="2167467"/>
                    <a:pt x="13590" y="2164486"/>
                    <a:pt x="8285" y="2159181"/>
                  </a:cubicBezTo>
                  <a:cubicBezTo>
                    <a:pt x="2980" y="2153876"/>
                    <a:pt x="0" y="2146681"/>
                    <a:pt x="0" y="2139179"/>
                  </a:cubicBezTo>
                  <a:lnTo>
                    <a:pt x="0" y="28288"/>
                  </a:lnTo>
                  <a:cubicBezTo>
                    <a:pt x="0" y="20785"/>
                    <a:pt x="2980" y="13590"/>
                    <a:pt x="8285" y="8285"/>
                  </a:cubicBezTo>
                  <a:cubicBezTo>
                    <a:pt x="13590" y="2980"/>
                    <a:pt x="20785" y="0"/>
                    <a:pt x="28288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274726" cy="220556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5329573" y="8105935"/>
            <a:ext cx="1586733" cy="1152365"/>
          </a:xfrm>
          <a:custGeom>
            <a:avLst/>
            <a:gdLst/>
            <a:ahLst/>
            <a:cxnLst/>
            <a:rect r="r" b="b" t="t" l="l"/>
            <a:pathLst>
              <a:path h="1152365" w="1586733">
                <a:moveTo>
                  <a:pt x="0" y="0"/>
                </a:moveTo>
                <a:lnTo>
                  <a:pt x="1586734" y="0"/>
                </a:lnTo>
                <a:lnTo>
                  <a:pt x="1586734" y="1152365"/>
                </a:lnTo>
                <a:lnTo>
                  <a:pt x="0" y="115236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true" flipV="false" rot="0">
            <a:off x="1371693" y="1028700"/>
            <a:ext cx="1586733" cy="1152365"/>
          </a:xfrm>
          <a:custGeom>
            <a:avLst/>
            <a:gdLst/>
            <a:ahLst/>
            <a:cxnLst/>
            <a:rect r="r" b="b" t="t" l="l"/>
            <a:pathLst>
              <a:path h="1152365" w="1586733">
                <a:moveTo>
                  <a:pt x="1586734" y="0"/>
                </a:moveTo>
                <a:lnTo>
                  <a:pt x="0" y="0"/>
                </a:lnTo>
                <a:lnTo>
                  <a:pt x="0" y="1152365"/>
                </a:lnTo>
                <a:lnTo>
                  <a:pt x="1586734" y="1152365"/>
                </a:lnTo>
                <a:lnTo>
                  <a:pt x="1586734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7" id="7"/>
          <p:cNvGrpSpPr/>
          <p:nvPr/>
        </p:nvGrpSpPr>
        <p:grpSpPr>
          <a:xfrm rot="0">
            <a:off x="2165060" y="8039306"/>
            <a:ext cx="11034633" cy="1285622"/>
            <a:chOff x="0" y="0"/>
            <a:chExt cx="2906241" cy="3386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906241" cy="338600"/>
            </a:xfrm>
            <a:custGeom>
              <a:avLst/>
              <a:gdLst/>
              <a:ahLst/>
              <a:cxnLst/>
              <a:rect r="r" b="b" t="t" l="l"/>
              <a:pathLst>
                <a:path h="338600" w="2906241">
                  <a:moveTo>
                    <a:pt x="35782" y="0"/>
                  </a:moveTo>
                  <a:lnTo>
                    <a:pt x="2870459" y="0"/>
                  </a:lnTo>
                  <a:cubicBezTo>
                    <a:pt x="2879949" y="0"/>
                    <a:pt x="2889050" y="3770"/>
                    <a:pt x="2895761" y="10480"/>
                  </a:cubicBezTo>
                  <a:cubicBezTo>
                    <a:pt x="2902471" y="17191"/>
                    <a:pt x="2906241" y="26292"/>
                    <a:pt x="2906241" y="35782"/>
                  </a:cubicBezTo>
                  <a:lnTo>
                    <a:pt x="2906241" y="302818"/>
                  </a:lnTo>
                  <a:cubicBezTo>
                    <a:pt x="2906241" y="322580"/>
                    <a:pt x="2890221" y="338600"/>
                    <a:pt x="2870459" y="338600"/>
                  </a:cubicBezTo>
                  <a:lnTo>
                    <a:pt x="35782" y="338600"/>
                  </a:lnTo>
                  <a:cubicBezTo>
                    <a:pt x="16020" y="338600"/>
                    <a:pt x="0" y="322580"/>
                    <a:pt x="0" y="302818"/>
                  </a:cubicBezTo>
                  <a:lnTo>
                    <a:pt x="0" y="35782"/>
                  </a:lnTo>
                  <a:cubicBezTo>
                    <a:pt x="0" y="16020"/>
                    <a:pt x="16020" y="0"/>
                    <a:pt x="3578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2906241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0" id="10"/>
          <p:cNvGrpSpPr/>
          <p:nvPr/>
        </p:nvGrpSpPr>
        <p:grpSpPr>
          <a:xfrm rot="0">
            <a:off x="0" y="6205758"/>
            <a:ext cx="4081242" cy="4081242"/>
            <a:chOff x="0" y="0"/>
            <a:chExt cx="812800" cy="812800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4"/>
              <a:stretch>
                <a:fillRect l="0" t="0" r="0" b="0"/>
              </a:stretch>
            </a:blipFill>
          </p:spPr>
        </p:sp>
      </p:grpSp>
      <p:sp>
        <p:nvSpPr>
          <p:cNvPr name="TextBox 12" id="12"/>
          <p:cNvSpPr txBox="true"/>
          <p:nvPr/>
        </p:nvSpPr>
        <p:spPr>
          <a:xfrm rot="0">
            <a:off x="2640413" y="2515078"/>
            <a:ext cx="13007173" cy="477743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576"/>
              </a:lnSpc>
            </a:pPr>
            <a:r>
              <a:rPr lang="en-US" sz="5411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F</a:t>
            </a:r>
            <a:r>
              <a:rPr lang="en-US" sz="5411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inalize cada estudo com um apelo que exija uma resposta pública dos alunos. Sempre comece e termine o estudo bíblico com louvor e oração fervorosa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132581" y="8207454"/>
            <a:ext cx="13290092" cy="854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Santos, 2025, p. 85</a:t>
            </a:r>
          </a:p>
        </p:txBody>
      </p:sp>
      <p:sp>
        <p:nvSpPr>
          <p:cNvPr name="Freeform 14" id="14"/>
          <p:cNvSpPr/>
          <p:nvPr/>
        </p:nvSpPr>
        <p:spPr>
          <a:xfrm flipH="false" flipV="false" rot="0">
            <a:off x="15291473" y="0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1" y="0"/>
                </a:lnTo>
                <a:lnTo>
                  <a:pt x="2948071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176160" y="1696131"/>
            <a:ext cx="15916021" cy="8070095"/>
            <a:chOff x="0" y="0"/>
            <a:chExt cx="4274726" cy="216746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274726" cy="2167467"/>
            </a:xfrm>
            <a:custGeom>
              <a:avLst/>
              <a:gdLst/>
              <a:ahLst/>
              <a:cxnLst/>
              <a:rect r="r" b="b" t="t" l="l"/>
              <a:pathLst>
                <a:path h="2167467" w="4274726">
                  <a:moveTo>
                    <a:pt x="24808" y="0"/>
                  </a:moveTo>
                  <a:lnTo>
                    <a:pt x="4249918" y="0"/>
                  </a:lnTo>
                  <a:cubicBezTo>
                    <a:pt x="4256498" y="0"/>
                    <a:pt x="4262808" y="2614"/>
                    <a:pt x="4267460" y="7266"/>
                  </a:cubicBezTo>
                  <a:cubicBezTo>
                    <a:pt x="4272112" y="11918"/>
                    <a:pt x="4274726" y="18228"/>
                    <a:pt x="4274726" y="24808"/>
                  </a:cubicBezTo>
                  <a:lnTo>
                    <a:pt x="4274726" y="2142659"/>
                  </a:lnTo>
                  <a:cubicBezTo>
                    <a:pt x="4274726" y="2149239"/>
                    <a:pt x="4272112" y="2155548"/>
                    <a:pt x="4267460" y="2160201"/>
                  </a:cubicBezTo>
                  <a:cubicBezTo>
                    <a:pt x="4262808" y="2164853"/>
                    <a:pt x="4256498" y="2167467"/>
                    <a:pt x="4249918" y="2167467"/>
                  </a:cubicBezTo>
                  <a:lnTo>
                    <a:pt x="24808" y="2167467"/>
                  </a:lnTo>
                  <a:cubicBezTo>
                    <a:pt x="18228" y="2167467"/>
                    <a:pt x="11918" y="2164853"/>
                    <a:pt x="7266" y="2160201"/>
                  </a:cubicBezTo>
                  <a:cubicBezTo>
                    <a:pt x="2614" y="2155548"/>
                    <a:pt x="0" y="2149239"/>
                    <a:pt x="0" y="2142659"/>
                  </a:cubicBezTo>
                  <a:lnTo>
                    <a:pt x="0" y="24808"/>
                  </a:lnTo>
                  <a:cubicBezTo>
                    <a:pt x="0" y="18228"/>
                    <a:pt x="2614" y="11918"/>
                    <a:pt x="7266" y="7266"/>
                  </a:cubicBezTo>
                  <a:cubicBezTo>
                    <a:pt x="11918" y="2614"/>
                    <a:pt x="18228" y="0"/>
                    <a:pt x="24808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274726" cy="220556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069556" y="8863467"/>
            <a:ext cx="1809335" cy="1314030"/>
          </a:xfrm>
          <a:custGeom>
            <a:avLst/>
            <a:gdLst/>
            <a:ahLst/>
            <a:cxnLst/>
            <a:rect r="r" b="b" t="t" l="l"/>
            <a:pathLst>
              <a:path h="1314030" w="1809335">
                <a:moveTo>
                  <a:pt x="0" y="0"/>
                </a:moveTo>
                <a:lnTo>
                  <a:pt x="1809335" y="0"/>
                </a:lnTo>
                <a:lnTo>
                  <a:pt x="1809335" y="1314029"/>
                </a:lnTo>
                <a:lnTo>
                  <a:pt x="0" y="131402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true" flipV="false" rot="0">
            <a:off x="409109" y="1342258"/>
            <a:ext cx="1809335" cy="1314030"/>
          </a:xfrm>
          <a:custGeom>
            <a:avLst/>
            <a:gdLst/>
            <a:ahLst/>
            <a:cxnLst/>
            <a:rect r="r" b="b" t="t" l="l"/>
            <a:pathLst>
              <a:path h="1314030" w="1809335">
                <a:moveTo>
                  <a:pt x="1809335" y="0"/>
                </a:moveTo>
                <a:lnTo>
                  <a:pt x="0" y="0"/>
                </a:lnTo>
                <a:lnTo>
                  <a:pt x="0" y="1314030"/>
                </a:lnTo>
                <a:lnTo>
                  <a:pt x="1809335" y="1314030"/>
                </a:lnTo>
                <a:lnTo>
                  <a:pt x="1809335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422925" y="2562529"/>
            <a:ext cx="15422491" cy="58185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619"/>
              </a:lnSpc>
            </a:pPr>
            <a:r>
              <a:rPr lang="en-US" sz="82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 todos os dias, no templo e de casa em casa, não cessavam de ensinar e de pregar Jesus, o Cristo.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-1068395" y="0"/>
            <a:ext cx="14705275" cy="1285622"/>
            <a:chOff x="0" y="0"/>
            <a:chExt cx="3872994" cy="33860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3872994" cy="338600"/>
            </a:xfrm>
            <a:custGeom>
              <a:avLst/>
              <a:gdLst/>
              <a:ahLst/>
              <a:cxnLst/>
              <a:rect r="r" b="b" t="t" l="l"/>
              <a:pathLst>
                <a:path h="338600" w="3872994">
                  <a:moveTo>
                    <a:pt x="26850" y="0"/>
                  </a:moveTo>
                  <a:lnTo>
                    <a:pt x="3846144" y="0"/>
                  </a:lnTo>
                  <a:cubicBezTo>
                    <a:pt x="3860973" y="0"/>
                    <a:pt x="3872994" y="12021"/>
                    <a:pt x="3872994" y="26850"/>
                  </a:cubicBezTo>
                  <a:lnTo>
                    <a:pt x="3872994" y="311750"/>
                  </a:lnTo>
                  <a:cubicBezTo>
                    <a:pt x="3872994" y="326579"/>
                    <a:pt x="3860973" y="338600"/>
                    <a:pt x="3846144" y="338600"/>
                  </a:cubicBezTo>
                  <a:lnTo>
                    <a:pt x="26850" y="338600"/>
                  </a:lnTo>
                  <a:cubicBezTo>
                    <a:pt x="12021" y="338600"/>
                    <a:pt x="0" y="326579"/>
                    <a:pt x="0" y="311750"/>
                  </a:cubicBezTo>
                  <a:lnTo>
                    <a:pt x="0" y="26850"/>
                  </a:lnTo>
                  <a:cubicBezTo>
                    <a:pt x="0" y="12021"/>
                    <a:pt x="12021" y="0"/>
                    <a:pt x="2685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3872994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1689929" y="168147"/>
            <a:ext cx="8621219" cy="854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FUNDAMENTAÇÃO BÍBLICA</a:t>
            </a:r>
          </a:p>
        </p:txBody>
      </p:sp>
      <p:grpSp>
        <p:nvGrpSpPr>
          <p:cNvPr name="Group 12" id="12"/>
          <p:cNvGrpSpPr/>
          <p:nvPr/>
        </p:nvGrpSpPr>
        <p:grpSpPr>
          <a:xfrm rot="0">
            <a:off x="5759487" y="9001378"/>
            <a:ext cx="6769025" cy="1285622"/>
            <a:chOff x="0" y="0"/>
            <a:chExt cx="1782789" cy="33860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1782788" cy="338600"/>
            </a:xfrm>
            <a:custGeom>
              <a:avLst/>
              <a:gdLst/>
              <a:ahLst/>
              <a:cxnLst/>
              <a:rect r="r" b="b" t="t" l="l"/>
              <a:pathLst>
                <a:path h="338600" w="1782788">
                  <a:moveTo>
                    <a:pt x="58330" y="0"/>
                  </a:moveTo>
                  <a:lnTo>
                    <a:pt x="1724458" y="0"/>
                  </a:lnTo>
                  <a:cubicBezTo>
                    <a:pt x="1739928" y="0"/>
                    <a:pt x="1754765" y="6145"/>
                    <a:pt x="1765704" y="17084"/>
                  </a:cubicBezTo>
                  <a:cubicBezTo>
                    <a:pt x="1776643" y="28024"/>
                    <a:pt x="1782788" y="42860"/>
                    <a:pt x="1782788" y="58330"/>
                  </a:cubicBezTo>
                  <a:lnTo>
                    <a:pt x="1782788" y="280270"/>
                  </a:lnTo>
                  <a:cubicBezTo>
                    <a:pt x="1782788" y="312485"/>
                    <a:pt x="1756673" y="338600"/>
                    <a:pt x="1724458" y="338600"/>
                  </a:cubicBezTo>
                  <a:lnTo>
                    <a:pt x="58330" y="338600"/>
                  </a:lnTo>
                  <a:cubicBezTo>
                    <a:pt x="26115" y="338600"/>
                    <a:pt x="0" y="312485"/>
                    <a:pt x="0" y="280270"/>
                  </a:cubicBezTo>
                  <a:lnTo>
                    <a:pt x="0" y="58330"/>
                  </a:lnTo>
                  <a:cubicBezTo>
                    <a:pt x="0" y="26115"/>
                    <a:pt x="26115" y="0"/>
                    <a:pt x="5833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1782789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5" id="15"/>
          <p:cNvSpPr txBox="true"/>
          <p:nvPr/>
        </p:nvSpPr>
        <p:spPr>
          <a:xfrm rot="0">
            <a:off x="6284242" y="9160001"/>
            <a:ext cx="5848022" cy="863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Atos 5:42 - ARA</a:t>
            </a:r>
          </a:p>
        </p:txBody>
      </p:sp>
      <p:sp>
        <p:nvSpPr>
          <p:cNvPr name="Freeform 16" id="16"/>
          <p:cNvSpPr/>
          <p:nvPr/>
        </p:nvSpPr>
        <p:spPr>
          <a:xfrm flipH="false" flipV="false" rot="0">
            <a:off x="15311355" y="28575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0" y="0"/>
                </a:lnTo>
                <a:lnTo>
                  <a:pt x="2948070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814308" y="649288"/>
            <a:ext cx="11034633" cy="1285622"/>
            <a:chOff x="0" y="0"/>
            <a:chExt cx="2906241" cy="3386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906241" cy="338600"/>
            </a:xfrm>
            <a:custGeom>
              <a:avLst/>
              <a:gdLst/>
              <a:ahLst/>
              <a:cxnLst/>
              <a:rect r="r" b="b" t="t" l="l"/>
              <a:pathLst>
                <a:path h="338600" w="2906241">
                  <a:moveTo>
                    <a:pt x="35782" y="0"/>
                  </a:moveTo>
                  <a:lnTo>
                    <a:pt x="2870459" y="0"/>
                  </a:lnTo>
                  <a:cubicBezTo>
                    <a:pt x="2879949" y="0"/>
                    <a:pt x="2889050" y="3770"/>
                    <a:pt x="2895761" y="10480"/>
                  </a:cubicBezTo>
                  <a:cubicBezTo>
                    <a:pt x="2902471" y="17191"/>
                    <a:pt x="2906241" y="26292"/>
                    <a:pt x="2906241" y="35782"/>
                  </a:cubicBezTo>
                  <a:lnTo>
                    <a:pt x="2906241" y="302818"/>
                  </a:lnTo>
                  <a:cubicBezTo>
                    <a:pt x="2906241" y="322580"/>
                    <a:pt x="2890221" y="338600"/>
                    <a:pt x="2870459" y="338600"/>
                  </a:cubicBezTo>
                  <a:lnTo>
                    <a:pt x="35782" y="338600"/>
                  </a:lnTo>
                  <a:cubicBezTo>
                    <a:pt x="16020" y="338600"/>
                    <a:pt x="0" y="322580"/>
                    <a:pt x="0" y="302818"/>
                  </a:cubicBezTo>
                  <a:lnTo>
                    <a:pt x="0" y="35782"/>
                  </a:lnTo>
                  <a:cubicBezTo>
                    <a:pt x="0" y="16020"/>
                    <a:pt x="16020" y="0"/>
                    <a:pt x="3578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906241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0509531" y="0"/>
            <a:ext cx="7778469" cy="10287000"/>
            <a:chOff x="0" y="0"/>
            <a:chExt cx="614595" cy="8128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614595" cy="812800"/>
            </a:xfrm>
            <a:custGeom>
              <a:avLst/>
              <a:gdLst/>
              <a:ahLst/>
              <a:cxnLst/>
              <a:rect r="r" b="b" t="t" l="l"/>
              <a:pathLst>
                <a:path h="812800" w="614595">
                  <a:moveTo>
                    <a:pt x="22892" y="0"/>
                  </a:moveTo>
                  <a:lnTo>
                    <a:pt x="591703" y="0"/>
                  </a:lnTo>
                  <a:cubicBezTo>
                    <a:pt x="604346" y="0"/>
                    <a:pt x="614595" y="10249"/>
                    <a:pt x="614595" y="22892"/>
                  </a:cubicBezTo>
                  <a:lnTo>
                    <a:pt x="614595" y="789908"/>
                  </a:lnTo>
                  <a:cubicBezTo>
                    <a:pt x="614595" y="802551"/>
                    <a:pt x="604346" y="812800"/>
                    <a:pt x="591703" y="812800"/>
                  </a:cubicBezTo>
                  <a:lnTo>
                    <a:pt x="22892" y="812800"/>
                  </a:lnTo>
                  <a:cubicBezTo>
                    <a:pt x="10249" y="812800"/>
                    <a:pt x="0" y="802551"/>
                    <a:pt x="0" y="789908"/>
                  </a:cubicBezTo>
                  <a:lnTo>
                    <a:pt x="0" y="22892"/>
                  </a:lnTo>
                  <a:cubicBezTo>
                    <a:pt x="0" y="10249"/>
                    <a:pt x="10249" y="0"/>
                    <a:pt x="22892" y="0"/>
                  </a:cubicBezTo>
                  <a:close/>
                </a:path>
              </a:pathLst>
            </a:custGeom>
            <a:blipFill>
              <a:blip r:embed="rId2"/>
              <a:stretch>
                <a:fillRect l="-120416" t="0" r="0" b="0"/>
              </a:stretch>
            </a:blipFill>
          </p:spPr>
        </p:sp>
      </p:grpSp>
      <p:grpSp>
        <p:nvGrpSpPr>
          <p:cNvPr name="Group 7" id="7"/>
          <p:cNvGrpSpPr/>
          <p:nvPr/>
        </p:nvGrpSpPr>
        <p:grpSpPr>
          <a:xfrm rot="0">
            <a:off x="-591140" y="2588946"/>
            <a:ext cx="10811465" cy="8345417"/>
            <a:chOff x="0" y="0"/>
            <a:chExt cx="2847464" cy="219797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847464" cy="2197970"/>
            </a:xfrm>
            <a:custGeom>
              <a:avLst/>
              <a:gdLst/>
              <a:ahLst/>
              <a:cxnLst/>
              <a:rect r="r" b="b" t="t" l="l"/>
              <a:pathLst>
                <a:path h="2197970" w="2847464">
                  <a:moveTo>
                    <a:pt x="36520" y="0"/>
                  </a:moveTo>
                  <a:lnTo>
                    <a:pt x="2810944" y="0"/>
                  </a:lnTo>
                  <a:cubicBezTo>
                    <a:pt x="2831113" y="0"/>
                    <a:pt x="2847464" y="16351"/>
                    <a:pt x="2847464" y="36520"/>
                  </a:cubicBezTo>
                  <a:lnTo>
                    <a:pt x="2847464" y="2161450"/>
                  </a:lnTo>
                  <a:cubicBezTo>
                    <a:pt x="2847464" y="2181619"/>
                    <a:pt x="2831113" y="2197970"/>
                    <a:pt x="2810944" y="2197970"/>
                  </a:cubicBezTo>
                  <a:lnTo>
                    <a:pt x="36520" y="2197970"/>
                  </a:lnTo>
                  <a:cubicBezTo>
                    <a:pt x="16351" y="2197970"/>
                    <a:pt x="0" y="2181619"/>
                    <a:pt x="0" y="2161450"/>
                  </a:cubicBezTo>
                  <a:lnTo>
                    <a:pt x="0" y="36520"/>
                  </a:lnTo>
                  <a:cubicBezTo>
                    <a:pt x="0" y="16351"/>
                    <a:pt x="16351" y="0"/>
                    <a:pt x="36520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2847464" cy="223607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347452" y="6047068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6" y="0"/>
                </a:lnTo>
                <a:lnTo>
                  <a:pt x="1019596" y="1019597"/>
                </a:lnTo>
                <a:lnTo>
                  <a:pt x="0" y="101959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5300998" y="39196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1" y="0"/>
                </a:lnTo>
                <a:lnTo>
                  <a:pt x="2948071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-301934" y="843471"/>
            <a:ext cx="10811465" cy="8115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719"/>
              </a:lnSpc>
            </a:pPr>
            <a:r>
              <a:rPr lang="en-US" sz="4799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 que é uma Classe Bíblica?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523646" y="2972292"/>
            <a:ext cx="8111629" cy="70643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7000"/>
              </a:lnSpc>
            </a:pPr>
            <a:r>
              <a:rPr lang="en-US" sz="5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Espaço regular e organizado para o estudo da Bíblia, com foco em preparar pessoas para conhecer melhor a Palavra de Deus, aprofundar a fé e decidir pelo batismo.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809473" y="614489"/>
            <a:ext cx="11034633" cy="1285622"/>
            <a:chOff x="0" y="0"/>
            <a:chExt cx="2906241" cy="3386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906241" cy="338600"/>
            </a:xfrm>
            <a:custGeom>
              <a:avLst/>
              <a:gdLst/>
              <a:ahLst/>
              <a:cxnLst/>
              <a:rect r="r" b="b" t="t" l="l"/>
              <a:pathLst>
                <a:path h="338600" w="2906241">
                  <a:moveTo>
                    <a:pt x="35782" y="0"/>
                  </a:moveTo>
                  <a:lnTo>
                    <a:pt x="2870459" y="0"/>
                  </a:lnTo>
                  <a:cubicBezTo>
                    <a:pt x="2879949" y="0"/>
                    <a:pt x="2889050" y="3770"/>
                    <a:pt x="2895761" y="10480"/>
                  </a:cubicBezTo>
                  <a:cubicBezTo>
                    <a:pt x="2902471" y="17191"/>
                    <a:pt x="2906241" y="26292"/>
                    <a:pt x="2906241" y="35782"/>
                  </a:cubicBezTo>
                  <a:lnTo>
                    <a:pt x="2906241" y="302818"/>
                  </a:lnTo>
                  <a:cubicBezTo>
                    <a:pt x="2906241" y="322580"/>
                    <a:pt x="2890221" y="338600"/>
                    <a:pt x="2870459" y="338600"/>
                  </a:cubicBezTo>
                  <a:lnTo>
                    <a:pt x="35782" y="338600"/>
                  </a:lnTo>
                  <a:cubicBezTo>
                    <a:pt x="16020" y="338600"/>
                    <a:pt x="0" y="322580"/>
                    <a:pt x="0" y="302818"/>
                  </a:cubicBezTo>
                  <a:lnTo>
                    <a:pt x="0" y="35782"/>
                  </a:lnTo>
                  <a:cubicBezTo>
                    <a:pt x="0" y="16020"/>
                    <a:pt x="16020" y="0"/>
                    <a:pt x="3578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906241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-235450" y="0"/>
            <a:ext cx="7778469" cy="10287000"/>
            <a:chOff x="0" y="0"/>
            <a:chExt cx="614595" cy="8128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614595" cy="812800"/>
            </a:xfrm>
            <a:custGeom>
              <a:avLst/>
              <a:gdLst/>
              <a:ahLst/>
              <a:cxnLst/>
              <a:rect r="r" b="b" t="t" l="l"/>
              <a:pathLst>
                <a:path h="812800" w="614595">
                  <a:moveTo>
                    <a:pt x="22892" y="0"/>
                  </a:moveTo>
                  <a:lnTo>
                    <a:pt x="591703" y="0"/>
                  </a:lnTo>
                  <a:cubicBezTo>
                    <a:pt x="604346" y="0"/>
                    <a:pt x="614595" y="10249"/>
                    <a:pt x="614595" y="22892"/>
                  </a:cubicBezTo>
                  <a:lnTo>
                    <a:pt x="614595" y="789908"/>
                  </a:lnTo>
                  <a:cubicBezTo>
                    <a:pt x="614595" y="802551"/>
                    <a:pt x="604346" y="812800"/>
                    <a:pt x="591703" y="812800"/>
                  </a:cubicBezTo>
                  <a:lnTo>
                    <a:pt x="22892" y="812800"/>
                  </a:lnTo>
                  <a:cubicBezTo>
                    <a:pt x="10249" y="812800"/>
                    <a:pt x="0" y="802551"/>
                    <a:pt x="0" y="789908"/>
                  </a:cubicBezTo>
                  <a:lnTo>
                    <a:pt x="0" y="22892"/>
                  </a:lnTo>
                  <a:cubicBezTo>
                    <a:pt x="0" y="10249"/>
                    <a:pt x="10249" y="0"/>
                    <a:pt x="22892" y="0"/>
                  </a:cubicBezTo>
                  <a:close/>
                </a:path>
              </a:pathLst>
            </a:custGeom>
            <a:blipFill>
              <a:blip r:embed="rId2"/>
              <a:stretch>
                <a:fillRect l="-49367" t="0" r="-49367" b="0"/>
              </a:stretch>
            </a:blipFill>
          </p:spPr>
        </p:sp>
      </p:grpSp>
      <p:grpSp>
        <p:nvGrpSpPr>
          <p:cNvPr name="Group 7" id="7"/>
          <p:cNvGrpSpPr/>
          <p:nvPr/>
        </p:nvGrpSpPr>
        <p:grpSpPr>
          <a:xfrm rot="0">
            <a:off x="7809473" y="2332715"/>
            <a:ext cx="10811465" cy="8345417"/>
            <a:chOff x="0" y="0"/>
            <a:chExt cx="2847464" cy="219797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847464" cy="2197970"/>
            </a:xfrm>
            <a:custGeom>
              <a:avLst/>
              <a:gdLst/>
              <a:ahLst/>
              <a:cxnLst/>
              <a:rect r="r" b="b" t="t" l="l"/>
              <a:pathLst>
                <a:path h="2197970" w="2847464">
                  <a:moveTo>
                    <a:pt x="36520" y="0"/>
                  </a:moveTo>
                  <a:lnTo>
                    <a:pt x="2810944" y="0"/>
                  </a:lnTo>
                  <a:cubicBezTo>
                    <a:pt x="2831113" y="0"/>
                    <a:pt x="2847464" y="16351"/>
                    <a:pt x="2847464" y="36520"/>
                  </a:cubicBezTo>
                  <a:lnTo>
                    <a:pt x="2847464" y="2161450"/>
                  </a:lnTo>
                  <a:cubicBezTo>
                    <a:pt x="2847464" y="2181619"/>
                    <a:pt x="2831113" y="2197970"/>
                    <a:pt x="2810944" y="2197970"/>
                  </a:cubicBezTo>
                  <a:lnTo>
                    <a:pt x="36520" y="2197970"/>
                  </a:lnTo>
                  <a:cubicBezTo>
                    <a:pt x="16351" y="2197970"/>
                    <a:pt x="0" y="2181619"/>
                    <a:pt x="0" y="2161450"/>
                  </a:cubicBezTo>
                  <a:lnTo>
                    <a:pt x="0" y="36520"/>
                  </a:lnTo>
                  <a:cubicBezTo>
                    <a:pt x="0" y="16351"/>
                    <a:pt x="16351" y="0"/>
                    <a:pt x="36520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2847464" cy="223607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38100" y="47625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0" y="0"/>
                </a:lnTo>
                <a:lnTo>
                  <a:pt x="2948070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7809473" y="651510"/>
            <a:ext cx="10366943" cy="11449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620"/>
              </a:lnSpc>
            </a:pPr>
            <a:r>
              <a:rPr lang="en-US" sz="3300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Detalhes importantes para definir antes de iniciar a classe bíblica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9611139" y="3691921"/>
            <a:ext cx="8036419" cy="15811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200"/>
              </a:lnSpc>
            </a:pPr>
            <a:r>
              <a:rPr lang="en-US" sz="3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Começar com o público-alvo que deseja alcançar (Ex: jovens, adultos, crianças, famílias).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8420903" y="3749071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6" y="0"/>
                </a:lnTo>
                <a:lnTo>
                  <a:pt x="1019596" y="1019596"/>
                </a:lnTo>
                <a:lnTo>
                  <a:pt x="0" y="101959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9611139" y="5886298"/>
            <a:ext cx="8036419" cy="31813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200"/>
              </a:lnSpc>
            </a:pPr>
            <a:r>
              <a:rPr lang="en-US" sz="3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Escolha do material didático que esteja de acordo com público que pretende formar a classe. (Estudos Bíblicos da IASD, como “A Bíblia Fala”, “Ouvindo a Voz de Deus”, “Estudos Bíblicos para Jovens” etc.)</a:t>
            </a:r>
          </a:p>
          <a:p>
            <a:pPr algn="just">
              <a:lnSpc>
                <a:spcPts val="4200"/>
              </a:lnSpc>
            </a:pPr>
          </a:p>
        </p:txBody>
      </p:sp>
      <p:sp>
        <p:nvSpPr>
          <p:cNvPr name="Freeform 15" id="15"/>
          <p:cNvSpPr/>
          <p:nvPr/>
        </p:nvSpPr>
        <p:spPr>
          <a:xfrm flipH="false" flipV="false" rot="0">
            <a:off x="8420903" y="5943448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6" y="0"/>
                </a:lnTo>
                <a:lnTo>
                  <a:pt x="1019596" y="1019597"/>
                </a:lnTo>
                <a:lnTo>
                  <a:pt x="0" y="101959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809473" y="614489"/>
            <a:ext cx="11034633" cy="1285622"/>
            <a:chOff x="0" y="0"/>
            <a:chExt cx="2906241" cy="3386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906241" cy="338600"/>
            </a:xfrm>
            <a:custGeom>
              <a:avLst/>
              <a:gdLst/>
              <a:ahLst/>
              <a:cxnLst/>
              <a:rect r="r" b="b" t="t" l="l"/>
              <a:pathLst>
                <a:path h="338600" w="2906241">
                  <a:moveTo>
                    <a:pt x="35782" y="0"/>
                  </a:moveTo>
                  <a:lnTo>
                    <a:pt x="2870459" y="0"/>
                  </a:lnTo>
                  <a:cubicBezTo>
                    <a:pt x="2879949" y="0"/>
                    <a:pt x="2889050" y="3770"/>
                    <a:pt x="2895761" y="10480"/>
                  </a:cubicBezTo>
                  <a:cubicBezTo>
                    <a:pt x="2902471" y="17191"/>
                    <a:pt x="2906241" y="26292"/>
                    <a:pt x="2906241" y="35782"/>
                  </a:cubicBezTo>
                  <a:lnTo>
                    <a:pt x="2906241" y="302818"/>
                  </a:lnTo>
                  <a:cubicBezTo>
                    <a:pt x="2906241" y="322580"/>
                    <a:pt x="2890221" y="338600"/>
                    <a:pt x="2870459" y="338600"/>
                  </a:cubicBezTo>
                  <a:lnTo>
                    <a:pt x="35782" y="338600"/>
                  </a:lnTo>
                  <a:cubicBezTo>
                    <a:pt x="16020" y="338600"/>
                    <a:pt x="0" y="322580"/>
                    <a:pt x="0" y="302818"/>
                  </a:cubicBezTo>
                  <a:lnTo>
                    <a:pt x="0" y="35782"/>
                  </a:lnTo>
                  <a:cubicBezTo>
                    <a:pt x="0" y="16020"/>
                    <a:pt x="16020" y="0"/>
                    <a:pt x="3578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906241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-235450" y="0"/>
            <a:ext cx="7778469" cy="10287000"/>
            <a:chOff x="0" y="0"/>
            <a:chExt cx="614595" cy="8128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614595" cy="812800"/>
            </a:xfrm>
            <a:custGeom>
              <a:avLst/>
              <a:gdLst/>
              <a:ahLst/>
              <a:cxnLst/>
              <a:rect r="r" b="b" t="t" l="l"/>
              <a:pathLst>
                <a:path h="812800" w="614595">
                  <a:moveTo>
                    <a:pt x="22892" y="0"/>
                  </a:moveTo>
                  <a:lnTo>
                    <a:pt x="591703" y="0"/>
                  </a:lnTo>
                  <a:cubicBezTo>
                    <a:pt x="604346" y="0"/>
                    <a:pt x="614595" y="10249"/>
                    <a:pt x="614595" y="22892"/>
                  </a:cubicBezTo>
                  <a:lnTo>
                    <a:pt x="614595" y="789908"/>
                  </a:lnTo>
                  <a:cubicBezTo>
                    <a:pt x="614595" y="802551"/>
                    <a:pt x="604346" y="812800"/>
                    <a:pt x="591703" y="812800"/>
                  </a:cubicBezTo>
                  <a:lnTo>
                    <a:pt x="22892" y="812800"/>
                  </a:lnTo>
                  <a:cubicBezTo>
                    <a:pt x="10249" y="812800"/>
                    <a:pt x="0" y="802551"/>
                    <a:pt x="0" y="789908"/>
                  </a:cubicBezTo>
                  <a:lnTo>
                    <a:pt x="0" y="22892"/>
                  </a:lnTo>
                  <a:cubicBezTo>
                    <a:pt x="0" y="10249"/>
                    <a:pt x="10249" y="0"/>
                    <a:pt x="22892" y="0"/>
                  </a:cubicBezTo>
                  <a:close/>
                </a:path>
              </a:pathLst>
            </a:custGeom>
            <a:blipFill>
              <a:blip r:embed="rId2"/>
              <a:stretch>
                <a:fillRect l="-49367" t="0" r="-49367" b="0"/>
              </a:stretch>
            </a:blipFill>
          </p:spPr>
        </p:sp>
      </p:grpSp>
      <p:grpSp>
        <p:nvGrpSpPr>
          <p:cNvPr name="Group 7" id="7"/>
          <p:cNvGrpSpPr/>
          <p:nvPr/>
        </p:nvGrpSpPr>
        <p:grpSpPr>
          <a:xfrm rot="0">
            <a:off x="7809473" y="2332715"/>
            <a:ext cx="10811465" cy="8345417"/>
            <a:chOff x="0" y="0"/>
            <a:chExt cx="2847464" cy="219797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847464" cy="2197970"/>
            </a:xfrm>
            <a:custGeom>
              <a:avLst/>
              <a:gdLst/>
              <a:ahLst/>
              <a:cxnLst/>
              <a:rect r="r" b="b" t="t" l="l"/>
              <a:pathLst>
                <a:path h="2197970" w="2847464">
                  <a:moveTo>
                    <a:pt x="36520" y="0"/>
                  </a:moveTo>
                  <a:lnTo>
                    <a:pt x="2810944" y="0"/>
                  </a:lnTo>
                  <a:cubicBezTo>
                    <a:pt x="2831113" y="0"/>
                    <a:pt x="2847464" y="16351"/>
                    <a:pt x="2847464" y="36520"/>
                  </a:cubicBezTo>
                  <a:lnTo>
                    <a:pt x="2847464" y="2161450"/>
                  </a:lnTo>
                  <a:cubicBezTo>
                    <a:pt x="2847464" y="2181619"/>
                    <a:pt x="2831113" y="2197970"/>
                    <a:pt x="2810944" y="2197970"/>
                  </a:cubicBezTo>
                  <a:lnTo>
                    <a:pt x="36520" y="2197970"/>
                  </a:lnTo>
                  <a:cubicBezTo>
                    <a:pt x="16351" y="2197970"/>
                    <a:pt x="0" y="2181619"/>
                    <a:pt x="0" y="2161450"/>
                  </a:cubicBezTo>
                  <a:lnTo>
                    <a:pt x="0" y="36520"/>
                  </a:lnTo>
                  <a:cubicBezTo>
                    <a:pt x="0" y="16351"/>
                    <a:pt x="16351" y="0"/>
                    <a:pt x="36520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2847464" cy="223607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38100" y="47625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0" y="0"/>
                </a:lnTo>
                <a:lnTo>
                  <a:pt x="2948070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7809473" y="651510"/>
            <a:ext cx="10366943" cy="11449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620"/>
              </a:lnSpc>
            </a:pPr>
            <a:r>
              <a:rPr lang="en-US" sz="3300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Detalhes importantes para definir antes de iniciar a classe bíblica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9611139" y="3691921"/>
            <a:ext cx="8036419" cy="21145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200"/>
              </a:lnSpc>
            </a:pPr>
            <a:r>
              <a:rPr lang="en-US" sz="3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Seguir uma estruturação das séries temáticas que esteja em harmonia com as Doutrinas Fundamentais da igreja.</a:t>
            </a:r>
          </a:p>
          <a:p>
            <a:pPr algn="just">
              <a:lnSpc>
                <a:spcPts val="4200"/>
              </a:lnSpc>
            </a:pP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8420903" y="3749071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6" y="0"/>
                </a:lnTo>
                <a:lnTo>
                  <a:pt x="1019596" y="1019596"/>
                </a:lnTo>
                <a:lnTo>
                  <a:pt x="0" y="101959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9611139" y="6905895"/>
            <a:ext cx="8036419" cy="2647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200"/>
              </a:lnSpc>
            </a:pPr>
            <a:r>
              <a:rPr lang="en-US" sz="3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Cronograma da frequência poderá ser definida por exemplo em (semanal/quinzenal) e duração (normalmente 45–60 min).</a:t>
            </a:r>
          </a:p>
          <a:p>
            <a:pPr algn="just">
              <a:lnSpc>
                <a:spcPts val="4200"/>
              </a:lnSpc>
            </a:pPr>
          </a:p>
        </p:txBody>
      </p:sp>
      <p:sp>
        <p:nvSpPr>
          <p:cNvPr name="Freeform 15" id="15"/>
          <p:cNvSpPr/>
          <p:nvPr/>
        </p:nvSpPr>
        <p:spPr>
          <a:xfrm flipH="false" flipV="false" rot="0">
            <a:off x="8420903" y="6963045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6" y="0"/>
                </a:lnTo>
                <a:lnTo>
                  <a:pt x="1019596" y="1019596"/>
                </a:lnTo>
                <a:lnTo>
                  <a:pt x="0" y="101959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809473" y="614489"/>
            <a:ext cx="11034633" cy="1285622"/>
            <a:chOff x="0" y="0"/>
            <a:chExt cx="2906241" cy="3386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906241" cy="338600"/>
            </a:xfrm>
            <a:custGeom>
              <a:avLst/>
              <a:gdLst/>
              <a:ahLst/>
              <a:cxnLst/>
              <a:rect r="r" b="b" t="t" l="l"/>
              <a:pathLst>
                <a:path h="338600" w="2906241">
                  <a:moveTo>
                    <a:pt x="35782" y="0"/>
                  </a:moveTo>
                  <a:lnTo>
                    <a:pt x="2870459" y="0"/>
                  </a:lnTo>
                  <a:cubicBezTo>
                    <a:pt x="2879949" y="0"/>
                    <a:pt x="2889050" y="3770"/>
                    <a:pt x="2895761" y="10480"/>
                  </a:cubicBezTo>
                  <a:cubicBezTo>
                    <a:pt x="2902471" y="17191"/>
                    <a:pt x="2906241" y="26292"/>
                    <a:pt x="2906241" y="35782"/>
                  </a:cubicBezTo>
                  <a:lnTo>
                    <a:pt x="2906241" y="302818"/>
                  </a:lnTo>
                  <a:cubicBezTo>
                    <a:pt x="2906241" y="322580"/>
                    <a:pt x="2890221" y="338600"/>
                    <a:pt x="2870459" y="338600"/>
                  </a:cubicBezTo>
                  <a:lnTo>
                    <a:pt x="35782" y="338600"/>
                  </a:lnTo>
                  <a:cubicBezTo>
                    <a:pt x="16020" y="338600"/>
                    <a:pt x="0" y="322580"/>
                    <a:pt x="0" y="302818"/>
                  </a:cubicBezTo>
                  <a:lnTo>
                    <a:pt x="0" y="35782"/>
                  </a:lnTo>
                  <a:cubicBezTo>
                    <a:pt x="0" y="16020"/>
                    <a:pt x="16020" y="0"/>
                    <a:pt x="3578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906241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-235450" y="0"/>
            <a:ext cx="7778469" cy="10287000"/>
            <a:chOff x="0" y="0"/>
            <a:chExt cx="614595" cy="8128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614595" cy="812800"/>
            </a:xfrm>
            <a:custGeom>
              <a:avLst/>
              <a:gdLst/>
              <a:ahLst/>
              <a:cxnLst/>
              <a:rect r="r" b="b" t="t" l="l"/>
              <a:pathLst>
                <a:path h="812800" w="614595">
                  <a:moveTo>
                    <a:pt x="22892" y="0"/>
                  </a:moveTo>
                  <a:lnTo>
                    <a:pt x="591703" y="0"/>
                  </a:lnTo>
                  <a:cubicBezTo>
                    <a:pt x="604346" y="0"/>
                    <a:pt x="614595" y="10249"/>
                    <a:pt x="614595" y="22892"/>
                  </a:cubicBezTo>
                  <a:lnTo>
                    <a:pt x="614595" y="789908"/>
                  </a:lnTo>
                  <a:cubicBezTo>
                    <a:pt x="614595" y="802551"/>
                    <a:pt x="604346" y="812800"/>
                    <a:pt x="591703" y="812800"/>
                  </a:cubicBezTo>
                  <a:lnTo>
                    <a:pt x="22892" y="812800"/>
                  </a:lnTo>
                  <a:cubicBezTo>
                    <a:pt x="10249" y="812800"/>
                    <a:pt x="0" y="802551"/>
                    <a:pt x="0" y="789908"/>
                  </a:cubicBezTo>
                  <a:lnTo>
                    <a:pt x="0" y="22892"/>
                  </a:lnTo>
                  <a:cubicBezTo>
                    <a:pt x="0" y="10249"/>
                    <a:pt x="10249" y="0"/>
                    <a:pt x="22892" y="0"/>
                  </a:cubicBezTo>
                  <a:close/>
                </a:path>
              </a:pathLst>
            </a:custGeom>
            <a:blipFill>
              <a:blip r:embed="rId2"/>
              <a:stretch>
                <a:fillRect l="-49811" t="0" r="-49811" b="0"/>
              </a:stretch>
            </a:blipFill>
          </p:spPr>
        </p:sp>
      </p:grpSp>
      <p:grpSp>
        <p:nvGrpSpPr>
          <p:cNvPr name="Group 7" id="7"/>
          <p:cNvGrpSpPr/>
          <p:nvPr/>
        </p:nvGrpSpPr>
        <p:grpSpPr>
          <a:xfrm rot="0">
            <a:off x="7809473" y="2332715"/>
            <a:ext cx="10811465" cy="8345417"/>
            <a:chOff x="0" y="0"/>
            <a:chExt cx="2847464" cy="219797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847464" cy="2197970"/>
            </a:xfrm>
            <a:custGeom>
              <a:avLst/>
              <a:gdLst/>
              <a:ahLst/>
              <a:cxnLst/>
              <a:rect r="r" b="b" t="t" l="l"/>
              <a:pathLst>
                <a:path h="2197970" w="2847464">
                  <a:moveTo>
                    <a:pt x="36520" y="0"/>
                  </a:moveTo>
                  <a:lnTo>
                    <a:pt x="2810944" y="0"/>
                  </a:lnTo>
                  <a:cubicBezTo>
                    <a:pt x="2831113" y="0"/>
                    <a:pt x="2847464" y="16351"/>
                    <a:pt x="2847464" y="36520"/>
                  </a:cubicBezTo>
                  <a:lnTo>
                    <a:pt x="2847464" y="2161450"/>
                  </a:lnTo>
                  <a:cubicBezTo>
                    <a:pt x="2847464" y="2181619"/>
                    <a:pt x="2831113" y="2197970"/>
                    <a:pt x="2810944" y="2197970"/>
                  </a:cubicBezTo>
                  <a:lnTo>
                    <a:pt x="36520" y="2197970"/>
                  </a:lnTo>
                  <a:cubicBezTo>
                    <a:pt x="16351" y="2197970"/>
                    <a:pt x="0" y="2181619"/>
                    <a:pt x="0" y="2161450"/>
                  </a:cubicBezTo>
                  <a:lnTo>
                    <a:pt x="0" y="36520"/>
                  </a:lnTo>
                  <a:cubicBezTo>
                    <a:pt x="0" y="16351"/>
                    <a:pt x="16351" y="0"/>
                    <a:pt x="36520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2847464" cy="223607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8402957" y="3376250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7" y="0"/>
                </a:lnTo>
                <a:lnTo>
                  <a:pt x="1019597" y="1019597"/>
                </a:lnTo>
                <a:lnTo>
                  <a:pt x="0" y="101959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8402957" y="6505423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7" y="0"/>
                </a:lnTo>
                <a:lnTo>
                  <a:pt x="1019597" y="1019597"/>
                </a:lnTo>
                <a:lnTo>
                  <a:pt x="0" y="101959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10692313" y="462089"/>
            <a:ext cx="5045785" cy="13684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200"/>
              </a:lnSpc>
            </a:pPr>
            <a:r>
              <a:rPr lang="en-US" sz="8000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OBJE</a:t>
            </a:r>
            <a:r>
              <a:rPr lang="en-US" sz="8000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TIVO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9665635" y="3319100"/>
            <a:ext cx="8195643" cy="21145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200"/>
              </a:lnSpc>
            </a:pPr>
            <a:r>
              <a:rPr lang="en-US" sz="3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 objetivo principal é ajudar cada pessoa a entender melhor a Bíblia e estreitar os laços de proximidade </a:t>
            </a:r>
            <a:r>
              <a:rPr lang="en-US" sz="3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com os membros da igreja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9665635" y="6461395"/>
            <a:ext cx="8195643" cy="2647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200"/>
              </a:lnSpc>
            </a:pPr>
            <a:r>
              <a:rPr lang="en-US" sz="3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Um espaço para fortalecer a sua própria fé e para que você se sinta parte da nossa família. É um ambiente acolhedor, perfeito para tirar dúvidas, compartilhar experiências e crescer espiritualmente.</a:t>
            </a:r>
          </a:p>
        </p:txBody>
      </p:sp>
      <p:sp>
        <p:nvSpPr>
          <p:cNvPr name="Freeform 15" id="15"/>
          <p:cNvSpPr/>
          <p:nvPr/>
        </p:nvSpPr>
        <p:spPr>
          <a:xfrm flipH="false" flipV="false" rot="0">
            <a:off x="38100" y="47625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0" y="0"/>
                </a:lnTo>
                <a:lnTo>
                  <a:pt x="2948070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814308" y="649288"/>
            <a:ext cx="11034633" cy="1285622"/>
            <a:chOff x="0" y="0"/>
            <a:chExt cx="2906241" cy="3386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906241" cy="338600"/>
            </a:xfrm>
            <a:custGeom>
              <a:avLst/>
              <a:gdLst/>
              <a:ahLst/>
              <a:cxnLst/>
              <a:rect r="r" b="b" t="t" l="l"/>
              <a:pathLst>
                <a:path h="338600" w="2906241">
                  <a:moveTo>
                    <a:pt x="35782" y="0"/>
                  </a:moveTo>
                  <a:lnTo>
                    <a:pt x="2870459" y="0"/>
                  </a:lnTo>
                  <a:cubicBezTo>
                    <a:pt x="2879949" y="0"/>
                    <a:pt x="2889050" y="3770"/>
                    <a:pt x="2895761" y="10480"/>
                  </a:cubicBezTo>
                  <a:cubicBezTo>
                    <a:pt x="2902471" y="17191"/>
                    <a:pt x="2906241" y="26292"/>
                    <a:pt x="2906241" y="35782"/>
                  </a:cubicBezTo>
                  <a:lnTo>
                    <a:pt x="2906241" y="302818"/>
                  </a:lnTo>
                  <a:cubicBezTo>
                    <a:pt x="2906241" y="322580"/>
                    <a:pt x="2890221" y="338600"/>
                    <a:pt x="2870459" y="338600"/>
                  </a:cubicBezTo>
                  <a:lnTo>
                    <a:pt x="35782" y="338600"/>
                  </a:lnTo>
                  <a:cubicBezTo>
                    <a:pt x="16020" y="338600"/>
                    <a:pt x="0" y="322580"/>
                    <a:pt x="0" y="302818"/>
                  </a:cubicBezTo>
                  <a:lnTo>
                    <a:pt x="0" y="35782"/>
                  </a:lnTo>
                  <a:cubicBezTo>
                    <a:pt x="0" y="16020"/>
                    <a:pt x="16020" y="0"/>
                    <a:pt x="3578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906241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0509531" y="0"/>
            <a:ext cx="7778469" cy="10287000"/>
            <a:chOff x="0" y="0"/>
            <a:chExt cx="614595" cy="8128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614595" cy="812800"/>
            </a:xfrm>
            <a:custGeom>
              <a:avLst/>
              <a:gdLst/>
              <a:ahLst/>
              <a:cxnLst/>
              <a:rect r="r" b="b" t="t" l="l"/>
              <a:pathLst>
                <a:path h="812800" w="614595">
                  <a:moveTo>
                    <a:pt x="22892" y="0"/>
                  </a:moveTo>
                  <a:lnTo>
                    <a:pt x="591703" y="0"/>
                  </a:lnTo>
                  <a:cubicBezTo>
                    <a:pt x="604346" y="0"/>
                    <a:pt x="614595" y="10249"/>
                    <a:pt x="614595" y="22892"/>
                  </a:cubicBezTo>
                  <a:lnTo>
                    <a:pt x="614595" y="789908"/>
                  </a:lnTo>
                  <a:cubicBezTo>
                    <a:pt x="614595" y="802551"/>
                    <a:pt x="604346" y="812800"/>
                    <a:pt x="591703" y="812800"/>
                  </a:cubicBezTo>
                  <a:lnTo>
                    <a:pt x="22892" y="812800"/>
                  </a:lnTo>
                  <a:cubicBezTo>
                    <a:pt x="10249" y="812800"/>
                    <a:pt x="0" y="802551"/>
                    <a:pt x="0" y="789908"/>
                  </a:cubicBezTo>
                  <a:lnTo>
                    <a:pt x="0" y="22892"/>
                  </a:lnTo>
                  <a:cubicBezTo>
                    <a:pt x="0" y="10249"/>
                    <a:pt x="10249" y="0"/>
                    <a:pt x="22892" y="0"/>
                  </a:cubicBezTo>
                  <a:close/>
                </a:path>
              </a:pathLst>
            </a:custGeom>
            <a:blipFill>
              <a:blip r:embed="rId2"/>
              <a:stretch>
                <a:fillRect l="-36205" t="0" r="-62530" b="0"/>
              </a:stretch>
            </a:blipFill>
          </p:spPr>
        </p:sp>
      </p:grpSp>
      <p:grpSp>
        <p:nvGrpSpPr>
          <p:cNvPr name="Group 7" id="7"/>
          <p:cNvGrpSpPr/>
          <p:nvPr/>
        </p:nvGrpSpPr>
        <p:grpSpPr>
          <a:xfrm rot="0">
            <a:off x="-591140" y="2588946"/>
            <a:ext cx="10811465" cy="8345417"/>
            <a:chOff x="0" y="0"/>
            <a:chExt cx="2847464" cy="219797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847464" cy="2197970"/>
            </a:xfrm>
            <a:custGeom>
              <a:avLst/>
              <a:gdLst/>
              <a:ahLst/>
              <a:cxnLst/>
              <a:rect r="r" b="b" t="t" l="l"/>
              <a:pathLst>
                <a:path h="2197970" w="2847464">
                  <a:moveTo>
                    <a:pt x="36520" y="0"/>
                  </a:moveTo>
                  <a:lnTo>
                    <a:pt x="2810944" y="0"/>
                  </a:lnTo>
                  <a:cubicBezTo>
                    <a:pt x="2831113" y="0"/>
                    <a:pt x="2847464" y="16351"/>
                    <a:pt x="2847464" y="36520"/>
                  </a:cubicBezTo>
                  <a:lnTo>
                    <a:pt x="2847464" y="2161450"/>
                  </a:lnTo>
                  <a:cubicBezTo>
                    <a:pt x="2847464" y="2181619"/>
                    <a:pt x="2831113" y="2197970"/>
                    <a:pt x="2810944" y="2197970"/>
                  </a:cubicBezTo>
                  <a:lnTo>
                    <a:pt x="36520" y="2197970"/>
                  </a:lnTo>
                  <a:cubicBezTo>
                    <a:pt x="16351" y="2197970"/>
                    <a:pt x="0" y="2181619"/>
                    <a:pt x="0" y="2161450"/>
                  </a:cubicBezTo>
                  <a:lnTo>
                    <a:pt x="0" y="36520"/>
                  </a:lnTo>
                  <a:cubicBezTo>
                    <a:pt x="0" y="16351"/>
                    <a:pt x="16351" y="0"/>
                    <a:pt x="36520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2847464" cy="223607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520949" y="3252880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6" y="0"/>
                </a:lnTo>
                <a:lnTo>
                  <a:pt x="1019596" y="1019597"/>
                </a:lnTo>
                <a:lnTo>
                  <a:pt x="0" y="101959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518902" y="4963994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6" y="0"/>
                </a:lnTo>
                <a:lnTo>
                  <a:pt x="1019596" y="1019596"/>
                </a:lnTo>
                <a:lnTo>
                  <a:pt x="0" y="101959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518902" y="6745590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6" y="0"/>
                </a:lnTo>
                <a:lnTo>
                  <a:pt x="1019596" y="1019597"/>
                </a:lnTo>
                <a:lnTo>
                  <a:pt x="0" y="101959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518902" y="8529940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6" y="0"/>
                </a:lnTo>
                <a:lnTo>
                  <a:pt x="1019596" y="1019596"/>
                </a:lnTo>
                <a:lnTo>
                  <a:pt x="0" y="101959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1729291" y="531686"/>
            <a:ext cx="5947434" cy="13684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200"/>
              </a:lnSpc>
            </a:pPr>
            <a:r>
              <a:rPr lang="en-US" sz="8000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CONTEÚDO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902495" y="3167155"/>
            <a:ext cx="7681988" cy="13938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5600"/>
              </a:lnSpc>
            </a:pPr>
            <a:r>
              <a:rPr lang="en-US" sz="4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Planejamento de séries temáticas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902495" y="4796330"/>
            <a:ext cx="7681988" cy="13938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5600"/>
              </a:lnSpc>
            </a:pPr>
            <a:r>
              <a:rPr lang="en-US" b="true" sz="4000" u="sng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Período</a:t>
            </a:r>
            <a:r>
              <a:rPr lang="en-US" sz="4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: 3 meses</a:t>
            </a:r>
            <a:r>
              <a:rPr lang="en-US" sz="4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(junho-setembro)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902495" y="6526515"/>
            <a:ext cx="7681988" cy="28035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5600"/>
              </a:lnSpc>
            </a:pPr>
            <a:r>
              <a:rPr lang="en-US" b="true" sz="4000" u="sng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Te</a:t>
            </a:r>
            <a:r>
              <a:rPr lang="en-US" b="true" sz="4000" u="sng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ma</a:t>
            </a:r>
            <a:r>
              <a:rPr lang="en-US" sz="4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: Estudos bíblicos doutrinários</a:t>
            </a:r>
          </a:p>
          <a:p>
            <a:pPr algn="just">
              <a:lnSpc>
                <a:spcPts val="5600"/>
              </a:lnSpc>
            </a:pPr>
          </a:p>
          <a:p>
            <a:pPr algn="just">
              <a:lnSpc>
                <a:spcPts val="5600"/>
              </a:lnSpc>
            </a:pPr>
          </a:p>
        </p:txBody>
      </p:sp>
      <p:sp>
        <p:nvSpPr>
          <p:cNvPr name="TextBox 18" id="18"/>
          <p:cNvSpPr txBox="true"/>
          <p:nvPr/>
        </p:nvSpPr>
        <p:spPr>
          <a:xfrm rot="0">
            <a:off x="1902495" y="8434690"/>
            <a:ext cx="7681988" cy="13938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5600"/>
              </a:lnSpc>
            </a:pPr>
            <a:r>
              <a:rPr lang="en-US" b="true" sz="4000" u="sng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Quantidade de lições</a:t>
            </a:r>
            <a:r>
              <a:rPr lang="en-US" sz="4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: 14</a:t>
            </a:r>
          </a:p>
          <a:p>
            <a:pPr algn="just">
              <a:lnSpc>
                <a:spcPts val="5600"/>
              </a:lnSpc>
            </a:pPr>
          </a:p>
        </p:txBody>
      </p:sp>
      <p:sp>
        <p:nvSpPr>
          <p:cNvPr name="Freeform 19" id="19"/>
          <p:cNvSpPr/>
          <p:nvPr/>
        </p:nvSpPr>
        <p:spPr>
          <a:xfrm flipH="false" flipV="false" rot="0">
            <a:off x="15300998" y="39196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1" y="0"/>
                </a:lnTo>
                <a:lnTo>
                  <a:pt x="2948071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DAGxEmbSocI</dc:identifier>
  <dcterms:modified xsi:type="dcterms:W3CDTF">2011-08-01T06:04:30Z</dcterms:modified>
  <cp:revision>1</cp:revision>
  <dc:title>Grupo 2 - Viva com Saúde e Propósito</dc:title>
</cp:coreProperties>
</file>