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</p:sldIdLst>
  <p:sldSz cx="12192000" cy="6858000"/>
  <p:notesSz cx="6858000" cy="9144000"/>
  <p:defaultTextStyle>
    <a:defPPr>
      <a:defRPr lang="pt-P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ACD553C-655A-2BE9-448F-1C877959FAA7}" v="72" dt="2025-09-02T13:21:43.73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75" autoAdjust="0"/>
    <p:restoredTop sz="94660"/>
  </p:normalViewPr>
  <p:slideViewPr>
    <p:cSldViewPr snapToGrid="0">
      <p:cViewPr varScale="1">
        <p:scale>
          <a:sx n="86" d="100"/>
          <a:sy n="86" d="100"/>
        </p:scale>
        <p:origin x="666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40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o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PT"/>
              <a:t>Clique para editar o estilo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PT"/>
              <a:t>Faça clique para editar o estilo</a:t>
            </a:r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31C0BB-DC71-4713-A787-95011EDB8CA8}" type="datetimeFigureOut">
              <a:rPr lang="pt-PT" smtClean="0"/>
              <a:t>02/09/2025</a:t>
            </a:fld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16595-07AD-4646-803E-1CCE41789BEC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0353607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</a:t>
            </a:r>
          </a:p>
        </p:txBody>
      </p:sp>
      <p:sp>
        <p:nvSpPr>
          <p:cNvPr id="3" name="Marcador de Posição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31C0BB-DC71-4713-A787-95011EDB8CA8}" type="datetimeFigureOut">
              <a:rPr lang="pt-PT" smtClean="0"/>
              <a:t>02/09/2025</a:t>
            </a:fld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16595-07AD-4646-803E-1CCE41789BEC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0425109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e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PT"/>
              <a:t>Clique para editar o estilo</a:t>
            </a:r>
          </a:p>
        </p:txBody>
      </p:sp>
      <p:sp>
        <p:nvSpPr>
          <p:cNvPr id="3" name="Marcador de Posição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31C0BB-DC71-4713-A787-95011EDB8CA8}" type="datetimeFigureOut">
              <a:rPr lang="pt-PT" smtClean="0"/>
              <a:t>02/09/2025</a:t>
            </a:fld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16595-07AD-4646-803E-1CCE41789BEC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8517187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objec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</a:t>
            </a:r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31C0BB-DC71-4713-A787-95011EDB8CA8}" type="datetimeFigureOut">
              <a:rPr lang="pt-PT" smtClean="0"/>
              <a:t>02/09/2025</a:t>
            </a:fld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16595-07AD-4646-803E-1CCE41789BEC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730569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c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PT"/>
              <a:t>Clique para editar o estilo</a:t>
            </a:r>
          </a:p>
        </p:txBody>
      </p:sp>
      <p:sp>
        <p:nvSpPr>
          <p:cNvPr id="3" name="Marcador de Posição do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pt-PT"/>
              <a:t>Clique para editar os estilos</a:t>
            </a:r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31C0BB-DC71-4713-A787-95011EDB8CA8}" type="datetimeFigureOut">
              <a:rPr lang="pt-PT" smtClean="0"/>
              <a:t>02/09/2025</a:t>
            </a:fld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16595-07AD-4646-803E-1CCE41789BEC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6146263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údo Dup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</a:t>
            </a:r>
          </a:p>
        </p:txBody>
      </p:sp>
      <p:sp>
        <p:nvSpPr>
          <p:cNvPr id="3" name="Marcador de Posição de Conteú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e Conteú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5" name="Marcador de Posição d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31C0BB-DC71-4713-A787-95011EDB8CA8}" type="datetimeFigureOut">
              <a:rPr lang="pt-PT" smtClean="0"/>
              <a:t>02/09/2025</a:t>
            </a:fld>
            <a:endParaRPr lang="pt-PT"/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16595-07AD-4646-803E-1CCE41789BEC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0564203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PT"/>
              <a:t>Clique para editar o estilo</a:t>
            </a:r>
          </a:p>
        </p:txBody>
      </p:sp>
      <p:sp>
        <p:nvSpPr>
          <p:cNvPr id="3" name="Marcador de Posição do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/>
              <a:t>Clique para editar os estilos</a:t>
            </a:r>
          </a:p>
        </p:txBody>
      </p:sp>
      <p:sp>
        <p:nvSpPr>
          <p:cNvPr id="4" name="Marcador de Posição de Conteú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5" name="Marcador de Posição do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/>
              <a:t>Clique para editar os estilos</a:t>
            </a:r>
          </a:p>
        </p:txBody>
      </p:sp>
      <p:sp>
        <p:nvSpPr>
          <p:cNvPr id="6" name="Marcador de Posição de Conteú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7" name="Marcador de Posição d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31C0BB-DC71-4713-A787-95011EDB8CA8}" type="datetimeFigureOut">
              <a:rPr lang="pt-PT" smtClean="0"/>
              <a:t>02/09/2025</a:t>
            </a:fld>
            <a:endParaRPr lang="pt-PT"/>
          </a:p>
        </p:txBody>
      </p:sp>
      <p:sp>
        <p:nvSpPr>
          <p:cNvPr id="8" name="Marcador de Posição do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9" name="Marcador de Posição do Número do Diapositivo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16595-07AD-4646-803E-1CCE41789BEC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8491493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</a:t>
            </a:r>
          </a:p>
        </p:txBody>
      </p:sp>
      <p:sp>
        <p:nvSpPr>
          <p:cNvPr id="3" name="Marcador de Posição d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31C0BB-DC71-4713-A787-95011EDB8CA8}" type="datetimeFigureOut">
              <a:rPr lang="pt-PT" smtClean="0"/>
              <a:t>02/09/2025</a:t>
            </a:fld>
            <a:endParaRPr lang="pt-PT"/>
          </a:p>
        </p:txBody>
      </p:sp>
      <p:sp>
        <p:nvSpPr>
          <p:cNvPr id="4" name="Marcador de Posição do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5" name="Marcador de Posição do Número do Diapositivo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16595-07AD-4646-803E-1CCE41789BEC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4555076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31C0BB-DC71-4713-A787-95011EDB8CA8}" type="datetimeFigureOut">
              <a:rPr lang="pt-PT" smtClean="0"/>
              <a:t>02/09/2025</a:t>
            </a:fld>
            <a:endParaRPr lang="pt-PT"/>
          </a:p>
        </p:txBody>
      </p:sp>
      <p:sp>
        <p:nvSpPr>
          <p:cNvPr id="3" name="Marcador de Posição do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16595-07AD-4646-803E-1CCE41789BEC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9699347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PT"/>
              <a:t>Clique para editar o estilo</a:t>
            </a:r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o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PT"/>
              <a:t>Clique para editar os estilos</a:t>
            </a:r>
          </a:p>
        </p:txBody>
      </p:sp>
      <p:sp>
        <p:nvSpPr>
          <p:cNvPr id="5" name="Marcador de Posição d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31C0BB-DC71-4713-A787-95011EDB8CA8}" type="datetimeFigureOut">
              <a:rPr lang="pt-PT" smtClean="0"/>
              <a:t>02/09/2025</a:t>
            </a:fld>
            <a:endParaRPr lang="pt-PT"/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16595-07AD-4646-803E-1CCE41789BEC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0891646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PT"/>
              <a:t>Clique para editar o estilo</a:t>
            </a:r>
          </a:p>
        </p:txBody>
      </p:sp>
      <p:sp>
        <p:nvSpPr>
          <p:cNvPr id="3" name="Marcador de Posição da Imagem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PT"/>
          </a:p>
        </p:txBody>
      </p:sp>
      <p:sp>
        <p:nvSpPr>
          <p:cNvPr id="4" name="Marcador de Posição do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PT"/>
              <a:t>Clique para editar os estilos</a:t>
            </a:r>
          </a:p>
        </p:txBody>
      </p:sp>
      <p:sp>
        <p:nvSpPr>
          <p:cNvPr id="5" name="Marcador de Posição d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31C0BB-DC71-4713-A787-95011EDB8CA8}" type="datetimeFigureOut">
              <a:rPr lang="pt-PT" smtClean="0"/>
              <a:t>02/09/2025</a:t>
            </a:fld>
            <a:endParaRPr lang="pt-PT"/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16595-07AD-4646-803E-1CCE41789BEC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5806623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PT"/>
              <a:t>Clique para editar o estilo</a:t>
            </a:r>
          </a:p>
        </p:txBody>
      </p:sp>
      <p:sp>
        <p:nvSpPr>
          <p:cNvPr id="3" name="Marcador de Posição do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431C0BB-DC71-4713-A787-95011EDB8CA8}" type="datetimeFigureOut">
              <a:rPr lang="pt-PT" smtClean="0"/>
              <a:t>02/09/2025</a:t>
            </a:fld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5A16595-07AD-4646-803E-1CCE41789BEC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1320664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P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PT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0874C2B-3C03-FC18-7074-19330291CD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89777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E4F3EE-38E9-A5A7-95FC-E1AFC48A7F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A0C55D5-F371-94D3-0112-67F6F513CBF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A6776683-AC32-11B8-C9D7-CBE9262681A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PT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1D4106A-BB27-A029-CD74-2DDD687832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436835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BCB5A7-DF88-191C-C898-AD6AB9D176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CDD896C-A980-C7E4-82B7-7B1BC2774EE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C0B9E6FB-92B8-80EE-0750-87D8A8C43C9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PT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A9F881B-A0A0-4FFC-C60D-DECB2D6695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007574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2E7AE0-E9F8-B6B9-A6DA-44AC41EC0C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E8D7278-50B2-2DFA-21A4-3FCDB847E9B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4FC2E480-AF7E-7540-0A7B-2623D3221F2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PT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680BCAD-002C-62B1-3EFF-F0F305ADA5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886924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E3485D-CC30-64A9-97D3-7901EEBA6B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4CB5ABE-F725-68CF-7560-24F99790BAE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590EA556-3036-DD5C-939B-75DC21FDF85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PT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FEEEABC-CF7B-404A-E578-4264ECC9B0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662985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E91F08-EE5D-B05A-B8DE-BAB766E595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59C4B2B-5CEA-3E71-C919-283F7D10B18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8FB0F411-AE2B-FCA1-9D82-2EEAF7FAF44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PT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E82781A-E5DD-785A-5934-FFCAE65C5A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965340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11D65E-63D8-027F-966A-323A515028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42034D0-8361-E7F4-DF1D-E954B35FC9F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A61890E8-51F8-A858-9A51-F910AB727A5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PT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2523894-B815-4D14-4F1E-E2DCEEEEB7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16513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E89377-58E4-31DD-E6FE-1B0BC81203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58AC82A-CF3A-CEB4-EEFE-5EFBD25333C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A9B94772-02C3-1D24-C82D-3FE7004A5A3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PT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FA4C620-F9B0-0349-7AAB-4649DD02F1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905123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E913EE-3BD6-16F6-5A8F-1A2048CC0E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B5E99E7-C025-28B4-FBBE-34EFEF1A1EE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B860A027-17F4-B31C-9060-8FCD2D1D375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PT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B0BA8D4-5FDC-00AA-4645-1BDA0AB749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872669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DE3EE7-63BA-11B7-3756-D6F39FCAB7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8CBE8EB-17D0-0D6D-1644-EC5EC02CCBD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BA4E60F1-AD9E-B99F-09FB-3FE74A31A8F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PT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9C66618-66B9-7C1A-E393-24FEE3D458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593379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41B810-4855-B570-560E-B2637C4540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9BC3F27-573F-6E80-3DD6-9FDCC209B18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0C3AB94D-BF35-9487-CDAD-2CBFA22E514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PT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EFF139E-75A2-D7C9-BE8E-4E3591319C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68591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F447D8-E908-D3BA-E24D-6FAB95C4D0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E00C897-CC3B-CED3-F12D-568B041AE7B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FB899BA8-E2E8-D49F-EE20-5F363DB372C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PT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572CAE6-BF06-07BF-EDE1-D978775631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55557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08E1A8-2B1C-5893-FE1A-C71EFE4117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E0F2AF5-7A70-1672-FA41-F86ACE8FA95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3E7FDE23-49AE-5158-FD5E-FC2EF92F31D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PT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DB4AE78-AE1E-CB20-1E76-307FC82B1E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063550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9977DE-E3F7-CCC0-2B32-C0BBCA7886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E43951C-CE67-D02E-709C-9904831E390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E1CB173B-D90C-132D-4C93-7E6AD1C2F5A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PT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7CB9E21-1A09-9F7D-81A8-1F4ADAC861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166575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68F054-B156-3B75-B3E0-331F560CA9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E3FACA7-AE0C-1E81-5B4A-C9F2FF9A635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5D4AFAB4-F15A-D172-01AF-3DF9972717F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PT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01063D7-0E32-56BC-0D5A-64A1147FA6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224283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D50CEE-E03B-9D5F-3765-25FEF68F99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310F47E-671F-5101-17A1-400CBD9E417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35D63320-59E5-E97D-C709-2867AD4FCC8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PT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DE36EE0-C113-4195-16B3-7C87ACE13D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556447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8D0454-6559-0035-5869-F29625A28F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86969B8-DF75-2ACF-D067-4DFEEFE6AA0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68D51BD7-4702-351C-6AC1-B64DDF7F21E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PT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ADA07A4-188B-7AA8-CA9A-132E94F15A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079173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A8F435-C599-C88D-B6FA-4873BD8EB2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87FC5A4-FBC9-C638-D41F-E7D52A025CD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D821C07F-5E42-6A61-D8CA-EB07A7B3E9A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PT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BFA52D2-DBEE-AD26-C7D3-4F0C3EB4A9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202669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9A67A8-111A-FAEB-6C22-B86D1DE860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4D03E3F-AD11-5EED-F39C-CED6C99DB36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48375770-42B9-78DE-96AA-B155422A7AF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PT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CBCFD44-824A-C2C3-9CDC-B8CD6E2A78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777777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245A5C-45B9-D1A6-2FD9-468326C28D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A525593-A07E-881D-F61F-6D45CB2863A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00369670-A039-82C1-B9D0-C9D6C746B0A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PT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35B8101-8770-0D09-CC4E-1600B50244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939851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52E156-FC26-5415-A1BC-CE84C38801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3A0821B-2AA1-A34F-397B-4BCAF06EE74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1238D8BF-D20F-2EE7-B281-BDB1D831A18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PT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2EAB860-2410-F451-30FB-DD7AF1CC02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684881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3042D3-18C2-D4ED-8191-CF3EFA587E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16872D2-71C9-3E78-01FF-B8A331562FE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25D5DCA9-4C84-1E91-E718-57C85FC9BC9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PT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B33E894-876B-B4CB-7FFA-A536255F66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00491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359529-BF43-0B10-3B20-02302C4A53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5FD1879-FC1B-BB9E-930F-929630CF213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AAA6979B-AED6-BB16-66BA-5FEF0E0B5FD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PT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3BBB2FA-591D-36AA-FD5C-5E45B345AB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123377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7961FA-E5F9-4F2F-BBCE-255F2CEC85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10CD2E4-3193-C9A3-4AC1-27013315883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EAF25757-8A2B-4B2F-4E8F-593AAF57D45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PT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E985E26-05A9-5C4C-82F7-2C7640EC70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756523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A5123D-CBDD-981F-0A9A-9751624246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80D5DE4-808D-D708-3D74-95CF00AB7A5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DEC4BEAB-69E7-05C4-267F-F722DCF676B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PT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7654565-AE7B-D4E2-FF6A-00585494E4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701490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DE4754-2D26-29F2-CD3C-01F8D92830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81BC5E1-7E3C-7F0A-4748-D27BBFEC436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A8BF417D-2FF0-B95E-492F-D78F3DF68CC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PT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751162A-7AE3-95B2-49B3-ED486B8139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699251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4AB7A7-8CE5-CC1B-ECB7-0D2E3FA59B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5EE0330-A2EA-344A-5CBD-34E60F41972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D2130424-EA89-63A3-BF77-C79213841DD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PT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1540C90-C177-43AE-6478-408A3CE398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324317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5F6EE9-4CAA-F58E-BD94-25675AEF7A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88E29F5-8EA0-58A7-0E2B-3F5DDE9C831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EF5CCE32-CD0C-1DB5-20C8-53CD1BB27E9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PT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12FE3A6-57B9-59C3-6BFB-3A3539434A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0C44D60-E07A-8777-B843-07340058D8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27310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39EA32-E63C-05B2-20D3-BEE87ECD4B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8D63C47-A1A8-2BCE-D395-0C504D74526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A9AEAF66-FD57-C838-7AA8-CE19C1B65BA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PT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3E86EB5-AC98-7FCC-35C6-6A15E5E050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66985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33991D-B94C-E41F-332E-B889D599D2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74BE6FE-A34C-F20B-5F91-33471581E87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DBA27A5C-EEF7-E22D-B40F-89AFE90C769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PT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BEDB6EB-93E5-65D4-F1FB-40EA60C04D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68337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4C8972-E850-56EA-9C88-D74C89E628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E1DB382-D3C7-F255-27FD-ECAA776C8D6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00BD870A-2A62-655D-07F9-16BA14697B4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PT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41BDF7D-A02E-91F9-ED35-82E2018FC8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45812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DD5B9A-0545-1ED2-CD58-15FB449B61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170E3EA-1558-DB7E-DD45-EB4B6EA76A6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1EB15010-6B5F-92B3-63CA-F367952FA63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PT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C89193A-02A8-2866-9CAB-DADBA4F120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714329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1B33A7-AFE7-963F-C053-F4A94770BA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9E6D089-A9FC-1D43-67FB-1C5C07ACE5A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9E437E89-A7FC-52E9-5E10-C278765F85C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PT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D4BF282-269B-670B-D0A5-A60DBABB2B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7166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1A62D9-88BC-AB6C-7C70-019A927CE4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69A2528-E27D-B10C-4225-3F06BF49E25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A8931188-4424-44FE-C52A-781A7888F43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PT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0F4BD18-30DB-0526-4088-6DFD7AA3A2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8176089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ptos" panose="020B0004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Widescreen</PresentationFormat>
  <Paragraphs>0</Paragraphs>
  <Slides>34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35" baseType="lpstr">
      <vt:lpstr>Tema do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39</cp:revision>
  <dcterms:created xsi:type="dcterms:W3CDTF">2025-09-02T13:12:08Z</dcterms:created>
  <dcterms:modified xsi:type="dcterms:W3CDTF">2025-09-02T13:21:51Z</dcterms:modified>
</cp:coreProperties>
</file>