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82458E-A20C-24D8-4A93-DB7A72C9968D}" v="73" dt="2025-09-02T13:37:49.6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536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51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71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05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462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642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914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550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993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16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066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20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E0A9CE-7D6A-50E8-CB45-588C2914E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77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3B4F4F-67AC-E2DD-208B-8DECBCAB1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A36E85-3E2C-53A8-947A-800ABA3A5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82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02B726-2348-65E6-F574-CDDD54EC5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781DAB-1537-3CF2-D561-701331D65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21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18B229-3CDC-2BCB-FDE5-9D165DDEA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AE2F6F-B893-FF49-CCCB-EB0B04E904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9B39A3-5A8F-6181-45C8-98117EA83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1B7976-E07F-C417-19C6-79BEC0010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05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1726F6-458F-0012-C3F6-2DFE79228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CA2A14-248A-BC08-C1F0-AD9D79F1B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17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3FDB5C-1D5D-C3DC-46F2-2E4AFC2B8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65CDA8-666B-8CE7-F019-CAC453C81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07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B0E8CA-E678-3065-CDC2-DDAFC7FA6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C50A31-6354-24E6-EA94-56ED5F2A0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59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70C20-668D-00C4-3A24-BEF73188C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D96AC1-0048-4138-38A3-89B506213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46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5172D9-8FD6-E4B2-77F8-0AF7DF654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4622AF-A9DE-A17D-84E4-19E3EB9B1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27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7AABA6-B04D-EF64-B12A-F98A82D06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5D61DD-DB60-E9ED-7862-A2171ADF9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9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47F43-B1F1-6109-584A-F210ADE08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8B85A1-1A01-90D8-AF42-490E80DC8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17" y="-466"/>
            <a:ext cx="12194017" cy="685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10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6B48D8-78C8-02AF-309A-CE769A28E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1FF672-7741-7585-EEF2-696930513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3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1B1840-4045-2A63-ADA4-8987C007C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A100C5-3820-AF11-0CFB-CF14CE13B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94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F5A3F7-CAD6-A7A0-1011-60D0F2F42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82D1D6-3703-FD10-CB2D-437D68741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67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7B7172-EAFD-9BBE-4D76-A6938190E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1297FD-BC18-9C9B-95A5-A4F0B931B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53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88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8F2F32-0BB6-0113-63F3-56DB495FE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C6D356-D9F0-8B97-E1A9-48832CE14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98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923A69-1B7F-BBD6-B691-909B4A051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5C41C4-0774-8DB7-7968-2E2939C8E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00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3A6E8B-554B-2791-54CC-50EBCEE18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B00BEC-83AC-8FD6-0941-00E2DDFFD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5CA383-FEB0-4A2A-9B77-B19F6F663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54340B-9D6D-9461-E366-A25653D77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69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64AF91-25DB-A291-7488-F0C364DFB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241890-CC8E-0E6C-398F-F3BF9B87A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41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C396CD-B2A9-A6E8-BA5F-15889A32E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148D82-4A08-67FF-7CD0-6F907C2EF0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57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894726-12F4-3040-EC6E-39669B936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F05717-8CFF-FB55-4AA7-8888B3190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7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A854E5-C362-3213-6422-5AFE96885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EEFF7B-E352-032C-DBF7-A1702354D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28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38F7D0-D79C-1051-B9CE-D35F72DF9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BF59ED-4D93-A39C-CBA6-FF60689B0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3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855D8E-7CD7-F6CE-6C80-3E52C7532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76908D-69A4-E4E6-5932-153CEFC1D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15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4E78C4-9935-3BAE-DB11-DCC382454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B1A887-1B2E-F46F-1DE7-04F6E809F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52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F1AEF1-F1A3-4195-1819-FA2CE6B16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CDE2E0-A172-D072-CAE6-6E7FC2BE8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9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DB3583-44E4-62E9-35D5-E980B0041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3A7748-6B80-34F0-CE63-8DDFF1362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40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025229-AB74-3436-7101-A50EED4BD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A2BE08-F88C-2E4D-255E-3D6683289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24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E15741-7BA8-2754-675A-A421A021C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CD07CC-176E-6C35-E78E-6E3F8B292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90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19B5C2-82FD-6191-F1E2-8D2AB06DB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157076-284A-425A-BE54-3AED29F72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94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ED0225-8CCD-B743-CB6B-0EA51B59A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C6B495-CC96-9FEC-206C-9B7928B52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40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CA781B-E0E0-F988-52B3-50F378D5E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35B3B6-4675-0DE6-70B1-1044E424F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4" r="-2" b="-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857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77</cp:revision>
  <dcterms:created xsi:type="dcterms:W3CDTF">2025-09-02T13:23:13Z</dcterms:created>
  <dcterms:modified xsi:type="dcterms:W3CDTF">2025-09-02T13:38:17Z</dcterms:modified>
</cp:coreProperties>
</file>