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014606-0614-1A22-80EA-0485B4C84630}" v="68" dt="2025-09-18T14:27:09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18/09/2025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6A14D-5037-C3E8-59A8-2D78FE72F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4A88A-E53B-73AB-1802-18100FEE0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310A7F-E830-D602-B9B5-F542FF49FB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94BF97-FBBF-26AF-0CDB-C54B8CB623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E6E2D-AC15-A1F9-9DFC-357775F5C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15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4EE86-6F64-379F-989E-5143BAB4C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D68A6-3B86-AFFD-AF78-97FDEAF066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9AE8F5-12ED-E228-99E2-C3E89A8681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46A2B-49C9-D2D2-E061-35649023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3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1B596-EB44-DBCD-6CA7-F1CC514B5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C5EF3-3513-3094-F230-B6ACE3D372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0AC74D-C634-C6B3-DDB8-43ABDBC56D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A42C2-4605-8810-00BD-2A5AF154F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3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ACAFB-687C-E18A-4A4C-3C2C50D5E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325EB-AC01-CDBD-DD19-C4B1785634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E3BBF4-C37E-FF55-08FA-4A02F5B3B1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7684D-475D-57B3-C0FC-2A1BFBBA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7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FB33A-50D3-C499-7B2E-E7229F5BC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4FADB-A91F-32FB-F8B3-1856AF1E2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62F395-2584-71DB-2715-BF02C768EE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D0AB1-B3F8-6088-CDBA-8AE433609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10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5B837-7552-4A80-660E-88D653DC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B516D-70EC-57D5-DC5F-CA9B5D0BC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54FAF9-AB98-5825-53C4-3675A793B4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C39FE-B843-E45F-4D51-31B7ECEAD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79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23C2F-2E79-0805-5A11-F5D997A8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95A8-082B-4262-6B23-AAE3060575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745BD2-5CBC-3225-7B0A-2130903E8D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EB9D3-990B-9AC9-0A0B-D356F8B2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80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803EA-02C4-61B7-64AB-33057C97B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78AC45-82D4-CB97-54EE-64C2F8DDD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5C1614-72EF-C188-5310-B026670D2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167C6-7050-712B-C19B-8C45042F0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3E6D0-707B-AE3E-F41B-0F5F87D23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C8FA9-C7BB-5A51-214C-21816A23E9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5E0C07-5635-6271-99C6-0437719A8A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35CE1-0F0E-C12A-9173-D4E0E47E0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75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EF416-7432-34C8-42A7-029ACA606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15273-719B-7C95-3BD1-D71CB0A6DD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1C7269-3871-8D02-ED58-EE6F9789A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4DDFB3-FB8F-5845-4C00-39338CBE0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D59CA-AFB2-AC31-1F8A-91C2638F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98383-34A6-A2E5-2EE6-2242A1BA8F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3DC5A2-F3C3-FC05-F491-C620C4D6A8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57855C-DBAC-85DA-F3D4-6BA6B916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70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0366A-7E3F-3824-081C-55DC2B538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874E5-7259-59B7-60B0-7619ECDADC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742BF9-166F-2C8B-3888-47AA18D640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DA589-4D16-98AA-F51A-39A770971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5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44230-2913-788A-4A88-74F0EDC7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A03AF-11CC-CDE3-ADED-299E762EF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E3AB9D-56F2-BACB-CC36-89B913BA21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532E66-69A8-9FB5-51B1-AA6BA225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07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88EBF-FDF2-C687-2893-D9B9FF97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3F8EA-49B7-C9D8-32D2-167C537AE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BF0B95-5801-043E-F45F-ED2B83EA8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C2003-F426-09B6-99DB-BCA7E42A7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0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23442-8605-46CD-28E3-9FEC87121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D55F8-619D-B9BF-4A69-F8CB0E7A9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888D40-93D3-3BEA-B1A8-3CFF09F572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7010E-915F-3930-42CD-F85BF465E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0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C5F61-4B23-BC92-E4D1-FCF74FAA3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0941E-D933-D06A-78C8-FE3788B04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48C742-E3A1-ACC7-6DA4-6B5E220DC5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398CB-6804-F580-15BC-2BD8F0032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16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6C529-6AA1-3E11-FBAF-5504B578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148D1-391C-1A3C-1475-E31AAEC4C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F22D3E-3073-0BED-9091-8E83FF8D07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B5203-A506-1F3D-7D31-8D598F921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9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5B52B-E59C-94B6-9D6C-8CCC903C3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21ECD-D2DE-6D2D-D88F-67D8E7D96E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FDF259-6005-D8EA-709B-116EEC6002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9ADC1-C87E-0AE7-40EB-9034C4A58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1F18F-30A5-F62B-BEA5-0F1B70B86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6A1C69-B0D8-32EA-0A31-0BA8623D3C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1AD46C-0D44-826B-DDB9-6B8693FF8C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C4D8A-6DD1-F7F5-358B-EE43EC573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30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9CC0C-066C-BAEC-161B-3DCF562F6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BDB04-F911-BA65-31BD-B379624632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9A6848-E9E4-CB03-FD76-E80CDF0131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72FAF-0947-8052-FBA8-6BCEA3C7B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4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2631-3ADA-B38A-6ECD-2C0FFBEA9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4C0476-FE18-8816-0848-1A8C28C7C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C60CCD-5CE6-4CE9-209A-3A6240678A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617241-3845-50B6-64A4-238996D2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0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2430A-A7CD-F250-3532-1EE054BAB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B11B3-570B-C72F-8029-E6E01C107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811423-221D-B971-9A87-050F1F0C63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519D0-15B3-9C0E-B280-27B437E87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38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09514-BC60-BAC6-C348-A66153E1A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097EB-853E-246D-98A8-98A284B5C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954DA1-5292-1C2E-D8C1-C1D3F8400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F76F48-6E69-F0BA-C683-D690E36D4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42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D2B08-8ED3-EA05-BB60-71F817F3A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7D03E-E2C8-D356-0399-4E07874B97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005AE9-E474-6268-A68F-E6B2DA93B5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C30A3-1E0E-3671-5330-C5008811C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6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6359F-7EFD-E42C-C5C5-B4A4461D1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E8635-1264-C02B-1F5F-D5852F6FF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AA72EE-5494-C9F4-1D6E-32A49D4B9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87579-8E69-E59D-F18A-A823DF10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10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B4566-247B-755F-633D-7446EFB3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9E5E75-44F1-E3D2-C1E0-3F896C110F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BAFB24-4400-1BA1-92AD-FACAA7F8D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BB625-1C8A-77A6-CD65-4D17402C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1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9773E-3C76-E296-CDC8-BBABDBD28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725E8-CFE4-218C-71CD-8A63D6174F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53B90E-FEAB-D408-C7FC-D1AD8185E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8E408-ACBB-E6E2-2899-0842AD02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30B51-3C3E-D216-43A9-466D4AD13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1379A6-8F08-BA24-7DD8-9ECF284F1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F6BB027-1EF6-47B4-5D67-32B7F719C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299CD-B402-3A6D-C6C0-46331966D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3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7DCF-844D-A3B7-11E0-344438548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AAC279-F8B0-4824-4F4D-2C00D4D98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120CB9-F5BE-0569-F145-9595840C4A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49D49-2A7D-24A7-51A6-689A0AEE3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18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21285-2C30-238E-A357-6137E29E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7D391-DF4B-2B2F-EF4C-F2414BE82E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5C1E5E-B2DF-A8C1-712F-DFD6A4B74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FD009-02A1-71E3-D75A-5E5DD8DB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85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C3994-E47F-C2EF-D74F-34644FB8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B7550-C837-6AA4-D3AB-52976627CB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405361-20B1-6A4E-320E-570C78E64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2DAEE-BF4A-1B7E-859C-9E0F3312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7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2CB27-F732-A34A-D6C5-42FED2A9B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612E4D-7DFF-DDBA-705E-71E9189235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C94BEE-E48D-26D8-AA23-26F4E93279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56BF96-7929-7CDC-771C-D04FBBF9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07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8CF6F-1887-4D6C-F36F-8DAE8963A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4CF222-E587-FF8A-7557-EC254E9EF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2B24A8-905F-E029-D852-94492AB6CD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328F7-63CC-B8AC-FF1B-71F9BDE86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593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47</cp:revision>
  <dcterms:created xsi:type="dcterms:W3CDTF">2025-09-18T14:09:25Z</dcterms:created>
  <dcterms:modified xsi:type="dcterms:W3CDTF">2025-09-18T14:27:30Z</dcterms:modified>
</cp:coreProperties>
</file>