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1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D4FFE-2BA3-A99D-CA42-964B1CA6F2EA}" v="99" dt="2025-09-24T17:09:44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24/09/2025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ED289-A01F-089A-637A-AFCED8511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3D7C0F-ECE9-DC0B-8BF5-B1F5C7C8A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123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A69E85-E2B9-770F-28CC-D6F9E0E56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7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6BB6B9-F55F-63F2-98D4-9772E2A2D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36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518BEC-286A-82B1-6675-3CD97BC10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62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3D9C9D-E47B-6CED-4CD9-64CB6FB6D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3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C11EAE-0895-9FA5-1E35-A83870818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13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949D2A-FAAA-08EF-0013-C54557698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4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51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692341-B930-5A1B-3800-5CE0FEBCD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42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210F6F-8319-83A2-E0B1-F40C377A6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15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7B4CDA-D5D7-41D0-EC2D-00C84EE87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8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9951E1-72C8-96D7-1580-3CB4B7CF3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1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D15527-D221-B7ED-9F99-065EFAC8B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560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5B5E38-BBDB-E2D3-8ACD-9B06E1FB4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2D8993-844F-A29A-CFC0-A59B74F7D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29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D448BB-5C51-C847-0282-60CF24F6E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266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6C69A8-E73F-FEA5-C369-A1B3389FC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26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6E29E1-B699-BDC5-9B44-64416EBB7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94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F0F018-E848-55C1-8DD5-0A65310B4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59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D9868C-97F0-68D2-22E2-B9C5D6909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53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E925AA-2D87-9539-5FEF-68E0626EE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18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DF52E2-513E-65C2-3938-DEC85882D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6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1B1C76-D080-30D3-5C40-4412ECA24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4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7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CFBCA9-8300-D2BC-56D2-6C91CE8AC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48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F23069-3467-BEA0-1C12-D971E104A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69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536168-FDC6-48CC-F2AB-A2542265F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89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CA2C10-2387-CE59-6738-FCFC76B26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0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C830DF-8C64-A24F-9E8B-18BA63A13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1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C1BE53-D860-ED3B-328A-84BBA8388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88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2478F1-1164-C2F8-DC76-68523B95F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03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4E44B7-E125-DF28-5530-B73FDD77A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02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89F2FF-AC1E-E9FA-EB48-E9B29847B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45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7994CD-C7E8-86DE-FCF4-0043D4008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2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04DCEB-44F0-4DF8-1004-191274659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662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81</cp:revision>
  <dcterms:created xsi:type="dcterms:W3CDTF">2025-09-24T16:55:39Z</dcterms:created>
  <dcterms:modified xsi:type="dcterms:W3CDTF">2025-09-24T17:10:04Z</dcterms:modified>
</cp:coreProperties>
</file>