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3F89E8-3168-BAE2-5947-D0958CD1B009}" v="93" dt="2025-09-26T20:23:12.2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AEC14-BC10-34FC-0F20-AEEA27542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3B5E0A-15B6-AD08-9BB2-F90821AD5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45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848206-88B3-16BC-A1AB-A11AF9459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65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457255-3FE1-EB32-B79E-63D7C48BE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97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6B2C75-AC89-A5CE-804D-7F0F0755F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17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8AEE41-DA96-C88A-2D51-7B7D51CA0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51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C97CF8-6F67-D8FD-BA0C-33D9D9E9D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29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893B8B-824C-E322-645C-A9F189AFB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09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95E52D-7551-387E-DB11-F7748BD16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74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EE574D-D2ED-DDCD-BBEE-12210373A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74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795874-8EAE-988C-1FEF-985B33CAA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73AED0-EF0B-0044-93F5-C4A80AF43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21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27660D-CD56-B7E2-9665-95789F2AE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21" b="1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31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1ADD13-4CBB-68E3-77F6-DC6B42636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6F169C-6647-A931-9C34-F8AEDFE1E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47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DE1F06-47A1-DA7F-F2C9-DEA034AE1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1ED5F7-27A7-DA6E-7146-71519FEFF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34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CD4AA8-DF9C-A32A-01D2-4D0B959B3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79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43ECF8-9E8A-2EEB-4EBE-067EC6F75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21" b="1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72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BFC3CD-855D-46D8-448A-71FAD6130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51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39E738-AA98-0415-261C-E59E759B2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78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C1F7E7-D877-6BFC-4F0D-FC6C6E76E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86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97EB9C-AAF1-D3AA-64BB-8A1FDAAA8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52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87D578-6E62-6F45-D303-5738A2662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1482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BC4494-2C96-962E-4E31-2C463B91D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9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88F884-1B56-DE6E-649E-D2911016C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84662D-B015-15AC-B970-D62817F1C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01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31160B-2CEF-EBD6-6E06-9A548A680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73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5DC465-459D-D8B2-B280-305D0B453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98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A633DE-7C75-EAE3-2E37-F664FD982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88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39B67C-F925-648E-0D91-58CE4C1DC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84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43561D-EEDB-10F3-6F84-1FD8042F8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4" r="-2" b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19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27A9E8-BA73-580B-9B92-F2E2C9FFB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0B4643-36B1-1183-EE14-EA5AFA990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8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0A4F81-880A-B4A1-591A-6F17BE3C4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F8588E-647C-AEF2-5FCE-BA018A3D1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00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ACF8A1-35CE-0FA5-6AC0-1A3D4870C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533C5C-82F5-3173-4766-F1DBB938E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90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4B7193-186E-4209-8C15-3AFA96AEB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58BD83-8A5D-9BE9-D678-B51028287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4" r="-2" b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48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6FD1F-158A-5EE5-3F24-842642555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62B98F-C881-7A43-8612-B91E92792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12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D7FE56-6F6A-FAB1-79E6-D0E5828DB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183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78</cp:revision>
  <dcterms:created xsi:type="dcterms:W3CDTF">2025-09-26T20:13:39Z</dcterms:created>
  <dcterms:modified xsi:type="dcterms:W3CDTF">2025-09-26T20:23:24Z</dcterms:modified>
</cp:coreProperties>
</file>