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7C6148-948B-B9F6-B4B4-EDE8DF755312}" v="67" dt="2025-09-03T15:03:15.4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03/09/2025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536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03/09/2025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2510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03/09/2025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1718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03/09/2025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056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03/09/2025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462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03/09/2025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6420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03/09/2025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4914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03/09/2025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550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03/09/2025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993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03/09/2025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9164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03/09/2025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066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31C0BB-DC71-4713-A787-95011EDB8CA8}" type="datetimeFigureOut">
              <a:rPr lang="pt-PT" smtClean="0"/>
              <a:t>03/09/2025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20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453CD7-5EB1-A46E-DA27-30882CFD3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77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5480C-F829-482A-F9F6-36DF8EBE5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4AB0B7-EA8C-EDC7-2A7F-77AF4D0AED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285065F-8564-6A53-4F47-E5E6F3FA3C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2EC382-7317-A420-C503-96D5B2843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96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ADDD7-BE12-74A7-472C-2FE17D7F4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5A705A-D3A3-F209-858D-C70AF38DBB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20D225B-DD29-72D5-41A6-33B62534E8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B6A248-AEE2-35B4-9389-5F845D2F2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5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A6F50-9F06-A94B-6670-6560A47C5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E148D7-1356-E795-D72A-7A532EA311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714BEE9-3ED7-B286-FE81-A254A97BC1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42239C-74E9-8372-6E9C-CD53A68BF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32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119D3-F006-0CB6-08C2-3A700392E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D779C3-78E8-3146-FF4A-B7B597287C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BDAA22-73EA-F8B4-80A6-3586FE9FDF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8EC644-BED0-8DBA-63B9-C5362D2C6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93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7B506-2211-E9E4-9C51-685C2BFC2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D83514-9840-B353-D456-1E41B9064D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A6385EA-A2BD-72D8-B131-C4180C3358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821974-E8EC-E33E-A76F-8EC92F11A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91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A7E8A-BA77-33B4-E616-95EB4AAEC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B579C9-66E2-BD60-A1D5-67AE3A6200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DBA50E9-6B4A-EEF8-12ED-40578B0C5F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CB6A17-2304-67BC-C33F-0566D5C0F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07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9E62D-BEB9-447A-0A18-EF50C3EF9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A62717-93F1-6F89-D34E-D423988CB8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766777-5D6E-EADB-8CE6-6D5D517CD8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9A102F-6B83-76D1-FEA1-5CF682E63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83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60CB3-1454-986E-A94C-0795E0E61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1302A3-D9DE-A437-2A5B-7CF692339E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B623A47-F587-4A72-31B6-9DBF578364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5D7203-78ED-2C97-95E5-7EF04A772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16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271B0-EC5D-DDED-BCA3-3E15CC312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72B1F6-0395-F42C-A077-ABFFCB5EB7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DE5C4C1-762C-9102-68ED-16000BE0F1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1DC0BC-6113-ED79-4784-8FD024858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42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B097B-DE33-4218-AFC7-00EBCB76E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0236DF-67CB-703F-1FF1-38E2D31B46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F09984E-8475-979A-6EF4-3B7056A8A9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EF326E-7717-3A49-134F-315699857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17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0DD85-0586-10F5-095F-0B96791F9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A0D44A-03E6-471D-5542-A786874E8C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E6C8E27-8B24-AB3F-7A90-F7956B9444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6539EF-1AF8-6795-F69B-0D0DC5D2A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85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D9E39-2013-45D1-4299-8D27F8F0B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59085B-B3D8-D4C9-3B03-5E22FE6B4A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686DDCC-491B-DC77-349E-CEFAB3301D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B07155-E97B-8EEF-F9A0-DB3E21A80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26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DAD9B-F344-EE65-73CD-ED858A95F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AE50D2-1534-19F5-086F-E4670FB09E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1EEF5FC-A1F3-3F7A-BD49-C336D76393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C80FDE-BB1C-86E4-5EC3-329E57A64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31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96B2F-1A9E-8909-008B-9EFF6E911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9BD6C3-42C8-1465-CDBA-7321CD44A2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F701FF-D075-F474-D07F-62D5707E87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0FE152-4E39-99F2-A9C0-AB2B41CB6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08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52144-82C1-5D7C-0427-D21CCEB3E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A5A0B3-F1C4-AA12-BB9D-3A2704FAFA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EB07FE4-10F1-9515-174D-7E9D0553D2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7BF03D-24FC-6969-AE47-DB6F310C2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08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91069-4787-0514-A90F-2CD65CB6C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004350-5AE9-4EE4-D04A-6E6664DA21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19278FA-E309-BDA3-F95D-4CA73A7A6C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8586EF-972A-28F7-0F98-1B524681F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579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15263-2BA0-45C0-A59B-5D2990831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0E5AEF-211C-1884-9ADD-297B139C0D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2578F8-7740-B230-F09F-FFFD8E73CD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E75BA0-5353-6896-7F86-6DB39D3CC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64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EC872-ED2D-E1C9-8F7F-89189337C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3F0863-B259-E665-82C2-11A25B30F0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7750B45-5F14-9128-4212-3A7E3D2B06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0687E1-4844-1357-E886-281FB27A1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558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42C89-70FE-CAD1-5364-D1E3F80E9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F68759-186C-CEBF-3972-CD0BFBCEE3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024134-41D0-57C3-9C86-891AD40BA3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890798-0FDC-D673-2DF0-845DFC4EE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60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1381F-B76D-5061-63A9-2426C009C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5C281E-13DF-24CB-04CE-ABDF85FC05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92F6CDC-0A68-9ECB-447A-4D56E8EA0D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2AE69A-A40D-D42D-6413-EC8B5EB49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59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4D63A-5464-6CE4-9D63-50427C950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E58260-2B07-2B7C-2181-8B837038E5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5CE4128-4E64-5C43-D06F-CB4587C66C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82E88-2128-AE3B-2BC5-C50DD958C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94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BDF6D-97B2-7F18-5E08-393B6D924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83AD5-2077-E272-8DA4-431CC35863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A46185F-A21F-796C-C76A-2F0BCC8481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2DBBE-80DB-FC4E-610F-845C69D67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713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739B0-49A6-F609-C6AF-937FAB9FF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98C2E2-E1FF-45FE-0878-6B803C2E5B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BF1B0A8-3E62-4ADD-3B07-C1CC4E8037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6A19D0-E074-B46F-9492-7B6757D96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810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2334C-703E-FC0A-F447-0A6C6639B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24D044-F1FD-2688-B386-A571EC8005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5E77C6D-1402-E726-25C2-D2E3D693C1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B4A4C3-7764-A259-B5D0-1427F3B12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313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3A45C-CF35-E363-3EF3-12E844473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A180B1-4075-94DF-21FE-E187A6EC22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92A4C46-3A69-C526-5A9B-C581464960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591683-E9CF-9AA3-888B-6E1DED17B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26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B4306-E770-6383-C336-73A724781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2BAA57-DD59-189C-A12B-01A61D5A2C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5B967F5-B165-AD76-0079-03C65E9415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14FBEE-B961-0AF2-C8C2-54FBA3FBF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295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A09EA-7C2A-39EC-F337-3E296B6A6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B88329-8BD2-FCBF-6115-14DFDDA173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D1E2B3A-3163-6450-0D44-5B2B8D3BBB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FF2347-A675-0C8C-84C5-4CD76AE89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70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90FE6-573C-61CB-0278-E1EDB7B56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332E27-23B1-EAB9-C566-EC1235A513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F00BC34-A86C-236F-BF6D-FA0B78A005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86171F-01AA-3B11-604E-42D6670CC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86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94DF4-58A4-1219-8055-D7EC0F521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E7713F-86A1-602D-2E64-E0F82F9DBC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049152D-6E2F-EC1A-0889-12A25CADF1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12E44F-D4D0-6B47-833A-1F858E176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71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EC21E-2BFE-FAED-38FA-0E9848ECE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589E4B-7383-5959-CBA8-1A919DE312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76D3D72-4B74-D330-BB21-434C232B08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F2FB65-14E2-3521-806B-75677D340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52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7F399-4F93-9BAD-0D69-0779C11F7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F3F31D-E79B-CE5A-91DF-4B3243CCF7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D53B442-3759-AF22-69C5-879B3726D7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58F08A-77AB-78BC-E2EC-4FE6B0FD7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25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BBFDF-AE9A-DDA1-F001-DE9BD96D3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4D311F-8256-436E-7287-C2008CC266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4ECC58D-88F5-4B94-E27F-CD6250C30F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98D803-790C-AF65-BFF2-C0A5FC77D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06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FBBA0-7116-1296-9CC5-91ADCC7C5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630B53-BA69-1223-7A3E-51FC314317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771E4A5-7BAC-4F56-3316-BD7CB89C8E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8006B3-BD9A-5F00-DBCB-9713F5CBA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576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40</cp:revision>
  <dcterms:created xsi:type="dcterms:W3CDTF">2025-09-03T14:56:57Z</dcterms:created>
  <dcterms:modified xsi:type="dcterms:W3CDTF">2025-09-03T15:03:27Z</dcterms:modified>
</cp:coreProperties>
</file>