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C6A1E9-071C-D21B-6EF3-171A6397B35A}" v="170" dt="2025-09-04T11:16:4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CA6F-D9CB-4D08-9754-328F36AC7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86CF0-4280-4FEA-E5B8-6189B2812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39A605-974D-D877-32D9-A0748B159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37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9B132-5DFF-B19A-D55F-837C618AB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3C88-D8FF-709E-67E9-8461415E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D7897E-63AC-13D1-9513-E6BC8184F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95"/>
            <a:ext cx="12191999" cy="68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1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6B6B6-2465-3998-10D3-A590B27B6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D3BC-0735-8FF3-2EBF-448F0729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815D0F-9E09-25E4-0B50-04BE8C557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BB5B4-2E40-A295-86F5-AE00C6B6F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ED7C-DF15-98F0-5638-F082F55F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B420BE-9BDD-6E2E-E1AC-17DD4C72D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8D21-9E06-7BF7-2C0E-6A801958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976F-D529-A399-9B53-466700AA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4D0757-87F3-2B4B-5191-E6D0D79B8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7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364DD-8A1A-1DB8-6C05-3D26D132F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3DF33-2FFC-5BD8-FE2F-ED2FD933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BD5BE8-1F04-945E-FF20-C56493160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66BA-89C0-9B6C-EBDB-0D493E3C5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3FBB-8D41-6EDD-CDEC-1307B77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66D312-A712-0026-4573-53903010A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B144A-FD68-6F29-8A91-44D11C6DD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F60A-B6E3-DB65-89DB-AACDE354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4751AA-F0FC-0141-A5CD-363B3FC1C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3C511-4968-F082-EBD9-DC99680B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6020-1F0A-726C-9D21-623DFBB4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5D4EF6-5F4C-D3F8-792E-B978AE8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4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E2A6-ED2B-BB25-CA82-406680338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6F2E-7D17-C191-4D2E-5888508A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157E3F-D1D5-6D4A-DFE6-D85437B77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8A8A4A-7146-DF16-BCF9-3D829E79E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15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5B111-5E8A-C5C9-7FC3-704AAFFD3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9F5A-DCEB-FFF1-3FCC-588A22D2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00DFEC-9A0A-3FFD-8A46-5BFD3577F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52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FD916-2B14-1EC8-6284-560213A3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ABBB-018B-6F29-6943-A0C2FB33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E6E15B-CD23-A219-04D7-E8B4345F5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01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B5730-E669-9ACF-4A69-6D314BDC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96B2-C316-C1CA-DCD8-4FFF9DB3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F9A1C4-93AB-B58D-AA4A-9AF818087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79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17C8-A232-5409-BEFF-97EF51E2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D2DC5-1792-85E9-C694-B14D3576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AC8C46-67B7-A38A-A93C-575E53A21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8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A4DE7-F1B9-C48D-B8F0-A776A41AF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A1D4-5003-4249-AC9E-D61344E6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E33BB0-3C4D-3A11-E614-C13B84C98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3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020A-9A8B-1B15-02A9-5CAD00AC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0377-3241-0217-06F0-021330B8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BB70EA-6EE6-B202-C7AE-188021C1A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1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2AB17-36DC-92B5-1552-1B2E4679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A1FA6-B6CF-F370-06AD-7AF99EC1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65CD6B-B6CD-CD15-0744-C8E3A2921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69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C25F4-62DE-4F53-A011-6230A720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3EA2-B957-87EE-58CD-358B4806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54DBDF-5CE2-CCDF-D613-C1F12EA53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2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EC64-4DC1-2DCB-D9DB-8F769CD3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FBB3-9B1B-270F-E363-6E747F36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4623B8-BB9D-F5A8-2732-C40F0A2FF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2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52B7F-5B20-93CD-D285-AC7118228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6E04-84E4-37B0-6174-2F05BB1A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EF8DB2-6913-AE2E-9EE6-387139DFB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9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8423A-BC06-C284-3637-43363246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F237FF-E6A6-5A65-0831-B9BBCC7DA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7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C3DF-85A1-7502-18F8-AB8B82568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3FFA-547D-18CF-3B8C-BE349683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E8D676-FEE2-9239-2A7F-E0F4F30BC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2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214D6-ECD4-CADB-48D2-F112DC8A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B823-7F54-34D2-88BC-CD783F3B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0DEE40-C2D5-C451-C506-B7C59B102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45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EE963-4BBC-6A3A-9841-F75FA95B5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F45A-A96A-6CCE-FE0B-7E98EE07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97E4ED-C1F8-5C24-9331-4732EB6F0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45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56C43-A1BD-A21C-13DC-67035511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0E49-3532-490B-52D8-25EF879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880050-962B-FBFA-6A93-CE074958A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4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78E1-2BA0-82C3-68EC-35B05F1B8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529D-C8C2-192D-0DB5-3E481C1D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4FB9E5-FA72-A7ED-0F7B-9C86A5EE1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9ECC5-07A5-3D53-7EE6-005E043F2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08F5BE-FB2B-3208-155E-CCF0F0498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6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263C8-DC7A-4120-19C8-47CD3A2F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F0C61C-D00B-33B8-99E4-F27276CE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2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69EE23-847F-B2EC-0CC3-D0D0C6C9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8A74FE-9D62-0891-380D-AD75C425B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6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8BB265-1605-A456-6B9A-E63C97323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7F1AE8-34F4-6194-0A98-CCC9EF391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CC1D4-F9D3-9EC6-B3F6-FAA5F98AB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04D8F0-DF9E-31EB-EBB1-B03E75B53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C115C-7E68-C9DC-6BB6-9BF64070D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165749-FA54-2C27-38EF-5D41673FD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52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102</cp:revision>
  <dcterms:created xsi:type="dcterms:W3CDTF">2025-09-03T23:54:29Z</dcterms:created>
  <dcterms:modified xsi:type="dcterms:W3CDTF">2025-09-04T11:17:17Z</dcterms:modified>
</cp:coreProperties>
</file>