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E5E72-4570-891F-E0A5-D885F91122A3}" v="69" dt="2025-09-11T00:05:24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536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510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171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5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1462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64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1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55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99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164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066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31C0BB-DC71-4713-A787-95011EDB8CA8}" type="datetimeFigureOut">
              <a:rPr lang="pt-PT" smtClean="0"/>
              <a:t>10/09/2025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A16595-07AD-4646-803E-1CCE41789BE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0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546B35-C866-5BE2-D822-645371A2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7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283D1-D551-2763-A71B-E85A34161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807832-C24D-7CEA-6774-B54D05B56D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CEFA85-E00C-894C-7FAC-1B5BABC05E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DCF9D-60A2-661A-A29E-CD1901CCF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6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7C9A3-6906-2F0F-074A-F06EC471C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EFA46-389E-7C80-8E4C-70A03773A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4D56D2-9E3D-361B-1586-35A6D90AE8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A989B-3FCF-2AE2-1285-0EC8BCC6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5882B-ACAA-B12E-9823-9CC2CC5AF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DB70CB-F143-5182-DBA7-2A5E98218A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C991D3-CC98-98C2-A1A0-071486FD1B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D0B92-7CF7-C227-A426-A613ECB7B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7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81872-6E36-6C2E-532B-08C8A5785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1CDA6-B9D9-24A8-88F0-EE8D36A0DA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DC8CF3-3395-4453-EBB9-201A47F18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7AE70-09A1-65CE-1615-5168569A5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43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57B01-B53E-C2A5-74AE-D4715C9A9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B00C46-DD0F-8384-1AA1-AF6E1E84CA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283F35-924F-CF7D-7C4C-56CF877F80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7EEBE8-D7F6-BF94-C131-6CA13D7B8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86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A2706-CCB2-4B8E-D8BF-8BAFF8093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8A44EF-47C3-4831-23E2-5823B3F9FE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63FEC4-91DC-54E6-0D8F-06B4A5001B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F64AE-52AD-BD53-A4E2-4318BBF36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1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162B6-A30D-4DDB-BC19-84317C842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C09F-0A83-E468-79D8-0C896B6243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7D1908-0004-1EAC-2F65-6327CE806E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29AD9A-AD4B-7E27-7E25-0BB9456B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3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F1ED9-A516-1AB6-9BE9-1D04D2EA7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FA285-5DCF-FF9D-BEB7-51AC3D681D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966CB4-08F0-8F46-1509-025F068DC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64961B-5E0D-84A8-EE57-8AE6AAAE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5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C8308-1507-5A76-439F-CCB9E3444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E97A6-68DD-CF79-0C45-AA35F2573B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EC8F488-E70C-686C-5864-15A182F631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5AD0C8-6257-51AF-8C18-17560A279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41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44506-1DB1-998A-32D7-A9313054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E95338-6B79-0C03-020D-784250D5E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2B3C07-28D4-2D2A-3E12-9E7CD36F3D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CDB83-7E04-C65F-9843-B198FC2E1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CE4D-36C0-9408-E53F-F343CDFD9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21830-5B66-6746-CA21-24D0E0FE5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B1C976-F6AD-0E0B-7E20-541C2B2D5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F4FDD9-AA32-C49C-8165-7E0316F6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C2F7-69EE-50BE-579B-CB688848D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854F9-97AE-63B4-08C3-2BF4CF94A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AB1B06-3951-448E-7648-F23BB70762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31148-C080-7319-F1D1-D7F916572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9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35786-6968-811F-D125-D0074C293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887A74-D928-2D6F-B219-C11D8EAE45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9047A2-371B-A299-E5B2-50AC4D7510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37456-D355-24A9-9820-3ED46BC0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6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030C8-C2F7-D06D-FA8F-DD1AEC0BB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E99535-5AEA-DECF-8ECA-B1B70221DE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EA9DF51-8AC8-06DE-B5A7-70215B2A43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035CE-63A8-2950-F892-641F57657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16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CFD9-3016-9284-FED0-DDDD80ABC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7DDB5-E7EE-5BD0-79C4-8B56412D5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DB6BC-CCFC-5241-AEEC-83B26FA074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FD7B7-5DA3-E798-77E2-BABABD509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5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3E05D-3546-FDA9-450C-C0C6E5BA5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0364D1-8A38-EB72-258B-9943E9A4EA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305321-164C-1652-2B79-B3CB1EA80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157FB-26C4-CADB-0509-8CAE7FD40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0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090EF-3008-94E7-5EFB-F02EB2607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D88FD-9AB2-067F-763B-705E8BCB26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2206AB-FA49-3969-B7B6-1911649DA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21B29-993C-0BAC-6795-B11BA91AD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58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33D29-CA54-6152-AA76-71CED1745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43E42-A44E-14FA-08E8-83DF1D2D47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2CB724-6E27-6F85-FCFA-7D9FB6C068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A7407-1FE0-3ACE-084E-9901F9290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78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70BD-F5BA-2881-CAA7-E83A46F5D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B1D1A-8DB5-DCD9-7561-DE3F705370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176EEC-C70C-4FEF-851A-EA283D889E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90195-1BBE-5195-D024-9E76FB8C5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21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0C501-4867-A106-0005-FAE4F0A71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442EF-22C8-091A-0EDC-C88C49CA3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CAD5E3-5AF9-AF00-2B58-3594BD9E6B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2DA95-579B-3B61-70EC-58BC80E3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89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D25C8-98DD-D5D5-07EF-6BAAE04C2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886F7-B41B-982E-1243-0D91D47C3D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2E8306-8F01-4B4D-9E8B-B647526A3A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08056-4FF6-FA56-0C63-1AD591BE4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08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475D6-74EA-94B4-20A1-0E416EEDD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9BF32-B04D-14F0-ED7B-D86CC40AF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075025-5156-D47A-EBC8-6A2AFE0939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09C25-725A-08A2-D0CF-1D7033E87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55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6E2DD-7AC5-F2DB-6490-0D6DF430B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BB0264-13B8-9412-CF5E-8E0C989202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CD33551-F59B-863F-065A-9FB86EAA55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24575-CE59-EFEC-83C8-49350E148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07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E4FE9-5D30-3EFE-0091-4CB81094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0C8D70-743D-4BE8-04C2-CD0FE698F4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DB3AD1-B70C-44F9-A6CD-8B16C4113C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204B3-5C05-7C4E-0E89-647524B77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2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B9A77-A479-2989-DDFA-A894950FB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E8AF1-49A3-4777-68A5-BB92F02F38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FE1798-FF7B-F028-BE5F-1A4678E9FC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128132-07E3-CDEE-38D9-F538ECB2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78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0389E-0551-BDEB-344C-2241C019B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F22FD-DB87-EDAB-54C8-4EE097C1E6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CA22C02-CBD7-38A6-F443-348E257662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B99FC-83D8-DD3F-6252-A279E80ED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07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98591-1063-60E5-6C4F-AA9B04E4B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F6123-B396-FAEB-54AA-B32BE7343A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E445CF-295C-FD09-8A96-4EF49B62A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EF6F5-7D89-28DA-F9C9-D956514A7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75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FCE8A-0BEC-5ED8-8719-E38BFD945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967042-FC77-DAC6-93C6-E86C39E345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FEE8F7D-B2BE-BCAE-3405-128B56D87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49698-E112-97CC-1AF4-AB3C84DC2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8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6C5A-AF60-4984-6339-141CA5B05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EC678-DD3D-FFBA-817C-1A0BB23F78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BEFD5D-8693-0C9D-6BCC-2E5C40209B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E8F89-1535-500F-7F2D-8092B8366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D4C11-EB87-8CF8-A976-09407D15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AEACD-10DF-198B-6F40-0E7C5E236C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7ACE2F-7A79-77CD-B739-CCC2CA6600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0633D-1737-91F9-B642-EC8B66B4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58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85ABD-4D39-639C-7E6B-C6323A4D2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52DAA-ACBE-2767-C1BA-DBB6CEB8AC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D9EFC0-CE16-4EFE-E766-56740280EB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CD5BD-6A5F-4ECE-56F9-6B747282B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6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3D1AB-6D76-5D8A-786E-236DF27D1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3A7EF-22B0-BDA0-151A-F1F86FFE95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CCAF47-A445-26B3-7AD9-0368EB7104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D983C-8B03-C164-493E-B4B6E81E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6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7A22B-B98B-A585-D86F-5E3E62903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A16AD-B57A-8084-0D43-60E983EE3F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895605-EAE6-FF38-1581-097017433B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714D5-AF2A-6EF5-CFEE-1EB0CD2A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187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44</cp:revision>
  <dcterms:created xsi:type="dcterms:W3CDTF">2025-09-10T23:57:54Z</dcterms:created>
  <dcterms:modified xsi:type="dcterms:W3CDTF">2025-09-11T00:05:44Z</dcterms:modified>
</cp:coreProperties>
</file>